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stin.lundquist" initials="k" lastIdx="2" clrIdx="0">
    <p:extLst>
      <p:ext uri="{19B8F6BF-5375-455C-9EA6-DF929625EA0E}">
        <p15:presenceInfo xmlns:p15="http://schemas.microsoft.com/office/powerpoint/2012/main" userId="kerstin.lundqui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EBF"/>
    <a:srgbClr val="F1DC8B"/>
    <a:srgbClr val="AA9568"/>
    <a:srgbClr val="C2C3D7"/>
    <a:srgbClr val="98489E"/>
    <a:srgbClr val="DFDCEF"/>
    <a:srgbClr val="E8EFF0"/>
    <a:srgbClr val="F7FBE1"/>
    <a:srgbClr val="66306A"/>
    <a:srgbClr val="EEF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291" autoAdjust="0"/>
  </p:normalViewPr>
  <p:slideViewPr>
    <p:cSldViewPr snapToGrid="0">
      <p:cViewPr varScale="1">
        <p:scale>
          <a:sx n="67" d="100"/>
          <a:sy n="67" d="100"/>
        </p:scale>
        <p:origin x="7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BE6D2-DA95-4E16-823A-9C552149EDA8}" type="datetimeFigureOut">
              <a:rPr lang="en-US" smtClean="0"/>
              <a:t>7/1/2021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6B0CF-ED35-4877-BE26-73EAB3AF7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1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01/07/2021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8579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01/07/2021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330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01/07/2021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5656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01/07/2021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171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01/07/2021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4770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01/07/2021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731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01/07/2021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473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01/07/2021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0076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01/07/2021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623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01/07/2021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3934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D11-A5E4-4B01-8226-0EF07AF01FD2}" type="datetimeFigureOut">
              <a:rPr lang="es-PE" smtClean="0"/>
              <a:t>01/07/2021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223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0D11-A5E4-4B01-8226-0EF07AF01FD2}" type="datetimeFigureOut">
              <a:rPr lang="es-PE" smtClean="0"/>
              <a:t>01/07/2021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9A507-5A40-4C05-B4EC-BA49D988DAF8}" type="slidenum">
              <a:rPr lang="es-PE" smtClean="0"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100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66F7D39-5B61-4366-8E59-4B8B23F93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804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3D7C25-B2B1-400C-A873-F20617412D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6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DCB7D7-E894-4AD7-BC56-AE8A11DE1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32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C90CD62-5436-41D4-AD8D-730DE4AA0E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9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9D296F-E667-4DC9-8C2F-7F6AADBAE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82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CA6AE6-1504-4E0F-B9BA-F20D5C21C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66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2451F9-A4E2-4871-96C4-C6E2F85C2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46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9872FE1-E0DB-4E03-8B9D-483B0D43D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1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F14D7F-3216-4FA7-B3BF-CF2769553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33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7849D9-564C-486F-A96C-0916A6CE3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39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B75BA2-4B9C-4DE2-BA8C-C6E6F7945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89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59D868-3DA5-4FD2-9DDD-EA7C32C70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49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2D1B410-FED1-4A44-9845-18975E19A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25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B9BBC5B-93F6-4D28-A63C-F468D363C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455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3819029-AF86-4C8F-8C00-3D0CC9F60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77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E9E08B3-D532-435E-8524-B940657898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D3A96EC-8D5F-4AE3-B515-D91C8824C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6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BD8CE9F-C262-4BB2-BC01-EF55BFC50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81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5A0BD7-E4BF-40E7-A674-C32036476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CC2273-6D68-43B5-98EE-E2F68FA09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32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89CB09-1FAF-4F2C-AC3B-377BD0663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22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B1DF80B-CC16-4AEF-A9AF-9A648F600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7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E19BB6-7EA8-4F47-8494-515920FE2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288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14320</TotalTime>
  <Words>0</Words>
  <Application>Microsoft Office PowerPoint</Application>
  <PresentationFormat>On-screen Show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MariCris</dc:creator>
  <cp:lastModifiedBy>kerstin.lundquist</cp:lastModifiedBy>
  <cp:revision>505</cp:revision>
  <dcterms:created xsi:type="dcterms:W3CDTF">2019-06-14T07:42:38Z</dcterms:created>
  <dcterms:modified xsi:type="dcterms:W3CDTF">2021-07-01T21:34:02Z</dcterms:modified>
</cp:coreProperties>
</file>