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A2B"/>
    <a:srgbClr val="FFD253"/>
    <a:srgbClr val="D2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7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8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0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0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3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4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7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9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4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9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0BE3-6FA9-4A5F-94FA-B575AF2E1454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07C6D-ABE4-40C3-AB8C-9AE709AF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3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8BDD50-0C0D-4248-83A8-C2B1DB165D44}"/>
              </a:ext>
            </a:extLst>
          </p:cNvPr>
          <p:cNvSpPr txBox="1"/>
          <p:nvPr/>
        </p:nvSpPr>
        <p:spPr>
          <a:xfrm>
            <a:off x="1104900" y="400812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hermanamargarita.com</a:t>
            </a:r>
          </a:p>
        </p:txBody>
      </p:sp>
    </p:spTree>
    <p:extLst>
      <p:ext uri="{BB962C8B-B14F-4D97-AF65-F5344CB8AC3E}">
        <p14:creationId xmlns:p14="http://schemas.microsoft.com/office/powerpoint/2010/main" val="237354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89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91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49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1EC5ECA-41A4-4EF6-A6A7-617B40972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5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99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FCEB46-5977-4018-836D-23759F226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314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3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kerstin.lundquist</cp:lastModifiedBy>
  <cp:revision>21</cp:revision>
  <dcterms:created xsi:type="dcterms:W3CDTF">2018-09-28T01:57:05Z</dcterms:created>
  <dcterms:modified xsi:type="dcterms:W3CDTF">2018-12-06T01:37:28Z</dcterms:modified>
</cp:coreProperties>
</file>