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2B"/>
    <a:srgbClr val="FFD253"/>
    <a:srgbClr val="D2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3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7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30D828-9847-4567-8D10-E10346414D07}"/>
              </a:ext>
            </a:extLst>
          </p:cNvPr>
          <p:cNvSpPr txBox="1"/>
          <p:nvPr/>
        </p:nvSpPr>
        <p:spPr>
          <a:xfrm>
            <a:off x="1104900" y="400812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31260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97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7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3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C8168C-D8E8-484C-92BF-79BF82A92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20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4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BBC143-38F6-4076-86C4-C0F07AF78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18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kerstin.lundquist</cp:lastModifiedBy>
  <cp:revision>23</cp:revision>
  <dcterms:created xsi:type="dcterms:W3CDTF">2018-09-28T01:57:05Z</dcterms:created>
  <dcterms:modified xsi:type="dcterms:W3CDTF">2018-12-06T01:30:09Z</dcterms:modified>
</cp:coreProperties>
</file>