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A2B"/>
    <a:srgbClr val="FFD253"/>
    <a:srgbClr val="D2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7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8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0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0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3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4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7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9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4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9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3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134DCE-4009-4EE7-98FD-5733ED703646}"/>
              </a:ext>
            </a:extLst>
          </p:cNvPr>
          <p:cNvSpPr txBox="1"/>
          <p:nvPr/>
        </p:nvSpPr>
        <p:spPr>
          <a:xfrm>
            <a:off x="1104900" y="400812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259461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2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0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630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0ACE39D-837D-47F5-A62A-A9395CA67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76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CD4D71-38D4-4ACB-9C71-90B8B60F4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5263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3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kerstin.lundquist</cp:lastModifiedBy>
  <cp:revision>18</cp:revision>
  <dcterms:created xsi:type="dcterms:W3CDTF">2018-09-28T01:57:05Z</dcterms:created>
  <dcterms:modified xsi:type="dcterms:W3CDTF">2018-12-06T01:27:36Z</dcterms:modified>
</cp:coreProperties>
</file>