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59" r:id="rId4"/>
    <p:sldId id="268" r:id="rId5"/>
    <p:sldId id="260" r:id="rId6"/>
    <p:sldId id="261" r:id="rId7"/>
    <p:sldId id="269" r:id="rId8"/>
    <p:sldId id="262" r:id="rId9"/>
    <p:sldId id="263" r:id="rId10"/>
    <p:sldId id="270" r:id="rId11"/>
    <p:sldId id="264" r:id="rId12"/>
    <p:sldId id="265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87"/>
    <a:srgbClr val="ED2E77"/>
    <a:srgbClr val="DCFBFC"/>
    <a:srgbClr val="CAF9FA"/>
    <a:srgbClr val="EBFAD6"/>
    <a:srgbClr val="043A04"/>
    <a:srgbClr val="421D06"/>
    <a:srgbClr val="993300"/>
    <a:srgbClr val="EEFBDD"/>
    <a:srgbClr val="FDB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1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0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0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1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2B27-C56A-4615-9B4C-1A6335BC7D8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3A41-92F3-4B85-B361-DEA7BCC9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9225E30-6D80-4A20-BE23-E99790C29E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BF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61085AF-3069-4C8E-B5AC-969C815A509A}"/>
              </a:ext>
            </a:extLst>
          </p:cNvPr>
          <p:cNvSpPr/>
          <p:nvPr/>
        </p:nvSpPr>
        <p:spPr>
          <a:xfrm>
            <a:off x="0" y="0"/>
            <a:ext cx="9144000" cy="566057"/>
          </a:xfrm>
          <a:prstGeom prst="rect">
            <a:avLst/>
          </a:prstGeom>
          <a:solidFill>
            <a:srgbClr val="ED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006DEDC-A010-4893-8F97-429F3F6B8353}"/>
              </a:ext>
            </a:extLst>
          </p:cNvPr>
          <p:cNvSpPr/>
          <p:nvPr/>
        </p:nvSpPr>
        <p:spPr>
          <a:xfrm>
            <a:off x="0" y="986974"/>
            <a:ext cx="9144000" cy="566057"/>
          </a:xfrm>
          <a:prstGeom prst="rect">
            <a:avLst/>
          </a:prstGeom>
          <a:solidFill>
            <a:srgbClr val="ED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9C8A682-9EC6-4E6A-9BF7-F1219495F8F5}"/>
              </a:ext>
            </a:extLst>
          </p:cNvPr>
          <p:cNvSpPr/>
          <p:nvPr/>
        </p:nvSpPr>
        <p:spPr>
          <a:xfrm>
            <a:off x="0" y="2046518"/>
            <a:ext cx="9144000" cy="566057"/>
          </a:xfrm>
          <a:prstGeom prst="rect">
            <a:avLst/>
          </a:prstGeom>
          <a:solidFill>
            <a:srgbClr val="ED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A965134-6A92-4245-B2D8-B00AAD042E38}"/>
              </a:ext>
            </a:extLst>
          </p:cNvPr>
          <p:cNvSpPr/>
          <p:nvPr/>
        </p:nvSpPr>
        <p:spPr>
          <a:xfrm>
            <a:off x="0" y="3106063"/>
            <a:ext cx="9144000" cy="566057"/>
          </a:xfrm>
          <a:prstGeom prst="rect">
            <a:avLst/>
          </a:prstGeom>
          <a:solidFill>
            <a:srgbClr val="ED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B3D541A-5644-406F-B3BC-B001FCF09A07}"/>
              </a:ext>
            </a:extLst>
          </p:cNvPr>
          <p:cNvSpPr/>
          <p:nvPr/>
        </p:nvSpPr>
        <p:spPr>
          <a:xfrm>
            <a:off x="0" y="4151094"/>
            <a:ext cx="9144000" cy="566057"/>
          </a:xfrm>
          <a:prstGeom prst="rect">
            <a:avLst/>
          </a:prstGeom>
          <a:solidFill>
            <a:srgbClr val="ED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068545-4677-4E78-A982-DE7789D766E8}"/>
              </a:ext>
            </a:extLst>
          </p:cNvPr>
          <p:cNvSpPr/>
          <p:nvPr/>
        </p:nvSpPr>
        <p:spPr>
          <a:xfrm>
            <a:off x="0" y="5225153"/>
            <a:ext cx="9144000" cy="566057"/>
          </a:xfrm>
          <a:prstGeom prst="rect">
            <a:avLst/>
          </a:prstGeom>
          <a:solidFill>
            <a:srgbClr val="ED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6FDA7F-D7F2-4DEB-A537-FD23262FB8B4}"/>
              </a:ext>
            </a:extLst>
          </p:cNvPr>
          <p:cNvSpPr/>
          <p:nvPr/>
        </p:nvSpPr>
        <p:spPr>
          <a:xfrm>
            <a:off x="0" y="6313721"/>
            <a:ext cx="9144000" cy="566057"/>
          </a:xfrm>
          <a:prstGeom prst="rect">
            <a:avLst/>
          </a:prstGeom>
          <a:solidFill>
            <a:srgbClr val="ED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FF360D1-A81E-42AF-8CBA-720581428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88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8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478536-D183-431A-AEC5-45B4B9EF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2952" r="20629" b="1"/>
          <a:stretch/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38961-02D2-4907-BB4D-C94E26338ECE}"/>
              </a:ext>
            </a:extLst>
          </p:cNvPr>
          <p:cNvSpPr/>
          <p:nvPr/>
        </p:nvSpPr>
        <p:spPr>
          <a:xfrm>
            <a:off x="4214192" y="953653"/>
            <a:ext cx="3504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La </a:t>
            </a:r>
            <a:r>
              <a:rPr lang="en-US" sz="9000" dirty="0" err="1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hija</a:t>
            </a:r>
            <a:r>
              <a:rPr lang="en-US" sz="9000" dirty="0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 de Jairo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7D4211F-B3FA-4BD6-9312-7D2D6FB9DC6E}"/>
              </a:ext>
            </a:extLst>
          </p:cNvPr>
          <p:cNvSpPr/>
          <p:nvPr/>
        </p:nvSpPr>
        <p:spPr>
          <a:xfrm>
            <a:off x="4214192" y="953653"/>
            <a:ext cx="3504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atin typeface="KG Empire of Dirt" panose="02000000000000000000" pitchFamily="2" charset="0"/>
              </a:rPr>
              <a:t>La </a:t>
            </a:r>
            <a:r>
              <a:rPr lang="en-US" sz="9000" dirty="0" err="1">
                <a:latin typeface="KG Empire of Dirt" panose="02000000000000000000" pitchFamily="2" charset="0"/>
              </a:rPr>
              <a:t>hija</a:t>
            </a:r>
            <a:r>
              <a:rPr lang="en-US" sz="9000" dirty="0">
                <a:latin typeface="KG Empire of Dirt" panose="02000000000000000000" pitchFamily="2" charset="0"/>
              </a:rPr>
              <a:t> de Jairo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53D0B-F53E-4BEE-B6EF-11413679DD64}"/>
              </a:ext>
            </a:extLst>
          </p:cNvPr>
          <p:cNvSpPr txBox="1"/>
          <p:nvPr/>
        </p:nvSpPr>
        <p:spPr>
          <a:xfrm flipH="1">
            <a:off x="4221480" y="5456582"/>
            <a:ext cx="49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Marcos 5:21-24, 35-43 </a:t>
            </a:r>
          </a:p>
        </p:txBody>
      </p:sp>
    </p:spTree>
    <p:extLst>
      <p:ext uri="{BB962C8B-B14F-4D97-AF65-F5344CB8AC3E}">
        <p14:creationId xmlns:p14="http://schemas.microsoft.com/office/powerpoint/2010/main" val="317925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D39488-5BA1-4C10-9B7B-959EF7A9A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D22F9-238E-4C03-900D-42E1424EEFD8}"/>
              </a:ext>
            </a:extLst>
          </p:cNvPr>
          <p:cNvSpPr txBox="1"/>
          <p:nvPr/>
        </p:nvSpPr>
        <p:spPr>
          <a:xfrm>
            <a:off x="152400" y="63703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©2020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229207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201B39-CA59-4C1D-A311-0E1FA3614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r="347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1FD7DE-2F55-402F-BC6C-F08128FB1F9A}"/>
              </a:ext>
            </a:extLst>
          </p:cNvPr>
          <p:cNvSpPr txBox="1"/>
          <p:nvPr/>
        </p:nvSpPr>
        <p:spPr>
          <a:xfrm>
            <a:off x="152400" y="63703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©2020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138687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211696-9FE7-4E32-BDCF-3F2F7FEC62BD}"/>
              </a:ext>
            </a:extLst>
          </p:cNvPr>
          <p:cNvSpPr/>
          <p:nvPr/>
        </p:nvSpPr>
        <p:spPr>
          <a:xfrm>
            <a:off x="0" y="0"/>
            <a:ext cx="9144000" cy="6764496"/>
          </a:xfrm>
          <a:prstGeom prst="rect">
            <a:avLst/>
          </a:prstGeom>
          <a:solidFill>
            <a:srgbClr val="C8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F94E943-67AE-48BD-A71A-FA9969E1AEA4}"/>
              </a:ext>
            </a:extLst>
          </p:cNvPr>
          <p:cNvSpPr/>
          <p:nvPr/>
        </p:nvSpPr>
        <p:spPr>
          <a:xfrm>
            <a:off x="1" y="4876800"/>
            <a:ext cx="9144000" cy="1981200"/>
          </a:xfrm>
          <a:prstGeom prst="rect">
            <a:avLst/>
          </a:prstGeom>
          <a:solidFill>
            <a:srgbClr val="EF4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2C5FC-4050-4709-87F9-771F91CF1FAF}"/>
              </a:ext>
            </a:extLst>
          </p:cNvPr>
          <p:cNvSpPr/>
          <p:nvPr/>
        </p:nvSpPr>
        <p:spPr>
          <a:xfrm>
            <a:off x="0" y="4876800"/>
            <a:ext cx="91440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endParaRPr lang="es-ES" sz="12000" spc="-300" baseline="30000" dirty="0">
              <a:latin typeface="KG Empire of Dirt" panose="02000000000000000000" pitchFamily="2" charset="0"/>
            </a:endParaRPr>
          </a:p>
          <a:p>
            <a:pPr algn="ctr">
              <a:lnSpc>
                <a:spcPts val="7000"/>
              </a:lnSpc>
            </a:pPr>
            <a:endParaRPr lang="es-ES" sz="10000" spc="-300" baseline="30000" dirty="0">
              <a:latin typeface="KG Empire of Dirt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9FFE61-64AF-4AEA-941E-7B36CF7CE76B}"/>
              </a:ext>
            </a:extLst>
          </p:cNvPr>
          <p:cNvSpPr/>
          <p:nvPr/>
        </p:nvSpPr>
        <p:spPr>
          <a:xfrm>
            <a:off x="381000" y="273288"/>
            <a:ext cx="8366760" cy="621792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5FEA133-6E67-4F7F-B14F-0AF28F934615}"/>
              </a:ext>
            </a:extLst>
          </p:cNvPr>
          <p:cNvSpPr txBox="1"/>
          <p:nvPr/>
        </p:nvSpPr>
        <p:spPr>
          <a:xfrm>
            <a:off x="159135" y="743090"/>
            <a:ext cx="86038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500">
                <a:latin typeface="KG Empire of Dirt" panose="02000000000000000000" pitchFamily="2" charset="0"/>
              </a:defRPr>
            </a:lvl1pPr>
          </a:lstStyle>
          <a:p>
            <a:pPr>
              <a:lnSpc>
                <a:spcPts val="7500"/>
              </a:lnSpc>
            </a:pPr>
            <a:r>
              <a:rPr lang="es-ES" dirty="0"/>
              <a:t>Jesús le dijo a Jairo:</a:t>
            </a:r>
          </a:p>
          <a:p>
            <a:pPr>
              <a:lnSpc>
                <a:spcPts val="7500"/>
              </a:lnSpc>
            </a:pPr>
            <a:r>
              <a:rPr lang="es-ES" dirty="0"/>
              <a:t>«No tengas miedo;</a:t>
            </a:r>
            <a:br>
              <a:rPr lang="es-ES" dirty="0"/>
            </a:br>
            <a:r>
              <a:rPr lang="es-ES" dirty="0"/>
              <a:t>cree nada más,</a:t>
            </a:r>
            <a:br>
              <a:rPr lang="es-ES" dirty="0"/>
            </a:br>
            <a:r>
              <a:rPr lang="es-ES" dirty="0"/>
              <a:t>y ella será sanada».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20E7177-36B2-40AA-896F-1C63BDB3CFDF}"/>
              </a:ext>
            </a:extLst>
          </p:cNvPr>
          <p:cNvSpPr/>
          <p:nvPr/>
        </p:nvSpPr>
        <p:spPr>
          <a:xfrm>
            <a:off x="2905320" y="5152413"/>
            <a:ext cx="3111494" cy="101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ES" sz="7500" dirty="0">
                <a:latin typeface="KG Empire of Dirt" panose="02000000000000000000" pitchFamily="2" charset="0"/>
              </a:rPr>
              <a:t>Lucas 8:50</a:t>
            </a:r>
          </a:p>
        </p:txBody>
      </p:sp>
    </p:spTree>
    <p:extLst>
      <p:ext uri="{BB962C8B-B14F-4D97-AF65-F5344CB8AC3E}">
        <p14:creationId xmlns:p14="http://schemas.microsoft.com/office/powerpoint/2010/main" val="403118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C0E2C38-29F4-421E-8FD0-5418DE0A1F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730B93A-B5ED-4024-B002-E6BB15644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16" y="2358887"/>
            <a:ext cx="2424472" cy="283222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E6238C3-D843-4F37-B2D4-25E6E449E900}"/>
              </a:ext>
            </a:extLst>
          </p:cNvPr>
          <p:cNvSpPr/>
          <p:nvPr/>
        </p:nvSpPr>
        <p:spPr>
          <a:xfrm>
            <a:off x="0" y="5733812"/>
            <a:ext cx="9144000" cy="1132441"/>
          </a:xfrm>
          <a:prstGeom prst="rect">
            <a:avLst/>
          </a:prstGeom>
          <a:solidFill>
            <a:srgbClr val="EF4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EE24B-A8C0-441F-92CE-C8891A0A9F4B}"/>
              </a:ext>
            </a:extLst>
          </p:cNvPr>
          <p:cNvSpPr txBox="1"/>
          <p:nvPr/>
        </p:nvSpPr>
        <p:spPr>
          <a:xfrm>
            <a:off x="-21408" y="336713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300" dirty="0">
                <a:ln w="114300">
                  <a:solidFill>
                    <a:schemeClr val="tx1"/>
                  </a:solidFill>
                </a:ln>
                <a:latin typeface="Richela Kids" panose="02000500000000000000" pitchFamily="2" charset="0"/>
              </a:rPr>
              <a:t>NIÑOS DE LA BIBLIA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57E161-58E8-45B8-B926-F84ADD06098F}"/>
              </a:ext>
            </a:extLst>
          </p:cNvPr>
          <p:cNvSpPr txBox="1"/>
          <p:nvPr/>
        </p:nvSpPr>
        <p:spPr>
          <a:xfrm>
            <a:off x="0" y="19359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Lucas 7:11-17; Juan 11:1-47; Marcos 5:21-24, 35-43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4F8FC-A39A-4B76-9FBB-BA0F01FDE596}"/>
              </a:ext>
            </a:extLst>
          </p:cNvPr>
          <p:cNvSpPr txBox="1"/>
          <p:nvPr/>
        </p:nvSpPr>
        <p:spPr>
          <a:xfrm>
            <a:off x="0" y="5968521"/>
            <a:ext cx="912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©2020 hermanamargarita.com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152C5-B3B0-4444-8245-6E7EA7EE66CD}"/>
              </a:ext>
            </a:extLst>
          </p:cNvPr>
          <p:cNvSpPr txBox="1"/>
          <p:nvPr/>
        </p:nvSpPr>
        <p:spPr>
          <a:xfrm>
            <a:off x="-21408" y="5031385"/>
            <a:ext cx="912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US" sz="3200" dirty="0" err="1"/>
              <a:t>arte</a:t>
            </a:r>
            <a:r>
              <a:rPr lang="en-US" sz="3200" dirty="0"/>
              <a:t>: ab-</a:t>
            </a:r>
            <a:r>
              <a:rPr lang="en-US" sz="3200" dirty="0" err="1"/>
              <a:t>shalóm</a:t>
            </a:r>
            <a:r>
              <a:rPr lang="en-US" sz="3200" dirty="0"/>
              <a:t>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5696E87-AFE1-40CB-814A-8C1170169C36}"/>
              </a:ext>
            </a:extLst>
          </p:cNvPr>
          <p:cNvSpPr txBox="1"/>
          <p:nvPr/>
        </p:nvSpPr>
        <p:spPr>
          <a:xfrm>
            <a:off x="0" y="111205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KG Empire of Dirt" panose="02000000000000000000" pitchFamily="2" charset="0"/>
              </a:rPr>
              <a:t>MILAGROS DE RESURRECCIÓN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50CE638-8CDA-4DA9-9AB1-AD8F90C8D06C}"/>
              </a:ext>
            </a:extLst>
          </p:cNvPr>
          <p:cNvSpPr txBox="1"/>
          <p:nvPr/>
        </p:nvSpPr>
        <p:spPr>
          <a:xfrm>
            <a:off x="-21408" y="346294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pc="300" dirty="0">
                <a:ln w="12700">
                  <a:solidFill>
                    <a:srgbClr val="FC623E"/>
                  </a:solidFill>
                </a:ln>
                <a:solidFill>
                  <a:srgbClr val="FC623E"/>
                </a:solidFill>
                <a:latin typeface="Richela Kids" panose="02000500000000000000" pitchFamily="2" charset="0"/>
              </a:rPr>
              <a:t>NIÑOS</a:t>
            </a:r>
            <a:r>
              <a:rPr lang="en-US" sz="4500" spc="300" dirty="0">
                <a:ln w="76200">
                  <a:noFill/>
                </a:ln>
                <a:latin typeface="Richela Kids" panose="02000500000000000000" pitchFamily="2" charset="0"/>
              </a:rPr>
              <a:t> </a:t>
            </a:r>
            <a:r>
              <a:rPr lang="en-US" sz="4500" spc="300" dirty="0">
                <a:ln w="12700">
                  <a:solidFill>
                    <a:srgbClr val="E7C34F"/>
                  </a:solidFill>
                </a:ln>
                <a:solidFill>
                  <a:srgbClr val="E7C34F"/>
                </a:solidFill>
                <a:latin typeface="Richela Kids" panose="02000500000000000000" pitchFamily="2" charset="0"/>
              </a:rPr>
              <a:t>DE LA </a:t>
            </a:r>
            <a:r>
              <a:rPr lang="en-US" sz="4500" spc="300" dirty="0">
                <a:ln w="12700">
                  <a:solidFill>
                    <a:srgbClr val="FEA016"/>
                  </a:solidFill>
                </a:ln>
                <a:solidFill>
                  <a:srgbClr val="FEA016"/>
                </a:solidFill>
                <a:latin typeface="Richela Kids" panose="02000500000000000000" pitchFamily="2" charset="0"/>
              </a:rPr>
              <a:t>BIBLIA</a:t>
            </a:r>
          </a:p>
        </p:txBody>
      </p:sp>
    </p:spTree>
    <p:extLst>
      <p:ext uri="{BB962C8B-B14F-4D97-AF65-F5344CB8AC3E}">
        <p14:creationId xmlns:p14="http://schemas.microsoft.com/office/powerpoint/2010/main" val="56138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CC1989-1A56-4B42-883B-A439BF3E3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 b="14813"/>
          <a:stretch/>
        </p:blipFill>
        <p:spPr>
          <a:xfrm>
            <a:off x="0" y="-457199"/>
            <a:ext cx="9144000" cy="637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2F65C3-5F83-4D99-B6B8-06E13CA2E502}"/>
              </a:ext>
            </a:extLst>
          </p:cNvPr>
          <p:cNvSpPr txBox="1"/>
          <p:nvPr/>
        </p:nvSpPr>
        <p:spPr>
          <a:xfrm>
            <a:off x="1337050" y="2117158"/>
            <a:ext cx="674421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0" dirty="0">
                <a:latin typeface="KG Empire of Dirt" panose="02000000000000000000" pitchFamily="2" charset="0"/>
              </a:rPr>
              <a:t>Tres </a:t>
            </a:r>
            <a:r>
              <a:rPr lang="en-US" sz="11000" dirty="0" err="1">
                <a:latin typeface="KG Empire of Dirt" panose="02000000000000000000" pitchFamily="2" charset="0"/>
              </a:rPr>
              <a:t>milagros</a:t>
            </a:r>
            <a:endParaRPr lang="en-US" sz="11000" dirty="0">
              <a:latin typeface="KG Empire of Dirt" panose="02000000000000000000" pitchFamily="2" charset="0"/>
            </a:endParaRPr>
          </a:p>
          <a:p>
            <a:r>
              <a:rPr lang="en-US" sz="11000" dirty="0">
                <a:latin typeface="KG Empire of Dirt" panose="02000000000000000000" pitchFamily="2" charset="0"/>
              </a:rPr>
              <a:t>de </a:t>
            </a:r>
            <a:r>
              <a:rPr lang="en-US" sz="11000" dirty="0" err="1">
                <a:latin typeface="KG Empire of Dirt" panose="02000000000000000000" pitchFamily="2" charset="0"/>
              </a:rPr>
              <a:t>resurrección</a:t>
            </a:r>
            <a:endParaRPr lang="en-US" sz="11000" dirty="0">
              <a:latin typeface="KG Empire of Dir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2855C-18C0-4A74-8C45-A76F62D8F068}"/>
              </a:ext>
            </a:extLst>
          </p:cNvPr>
          <p:cNvSpPr txBox="1"/>
          <p:nvPr/>
        </p:nvSpPr>
        <p:spPr>
          <a:xfrm>
            <a:off x="2788920" y="5913121"/>
            <a:ext cx="4199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278744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674931B2-803E-4707-839A-670A740D0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3" b="6687"/>
          <a:stretch/>
        </p:blipFill>
        <p:spPr>
          <a:xfrm flipH="1">
            <a:off x="-3" y="0"/>
            <a:ext cx="9143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788119-A4BB-467E-B07C-5B8991F203E2}"/>
              </a:ext>
            </a:extLst>
          </p:cNvPr>
          <p:cNvSpPr txBox="1"/>
          <p:nvPr/>
        </p:nvSpPr>
        <p:spPr>
          <a:xfrm flipH="1">
            <a:off x="3881936" y="545462"/>
            <a:ext cx="5090614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7500">
                <a:ln w="1905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KG Empire of Dirt" panose="02000000000000000000" pitchFamily="2" charset="0"/>
              </a:defRPr>
            </a:lvl1pPr>
          </a:lstStyle>
          <a:p>
            <a:pPr>
              <a:lnSpc>
                <a:spcPts val="9500"/>
              </a:lnSpc>
            </a:pPr>
            <a:r>
              <a:rPr lang="en-US" sz="9500" dirty="0">
                <a:solidFill>
                  <a:srgbClr val="DCFBFC"/>
                </a:solidFill>
              </a:rPr>
              <a:t>Jesús </a:t>
            </a:r>
            <a:r>
              <a:rPr lang="en-US" sz="9500" dirty="0" err="1">
                <a:solidFill>
                  <a:srgbClr val="DCFBFC"/>
                </a:solidFill>
              </a:rPr>
              <a:t>anduvo</a:t>
            </a:r>
            <a:r>
              <a:rPr lang="en-US" sz="9500" dirty="0">
                <a:solidFill>
                  <a:srgbClr val="DCFBFC"/>
                </a:solidFill>
              </a:rPr>
              <a:t> </a:t>
            </a:r>
            <a:r>
              <a:rPr lang="en-US" sz="9500" dirty="0" err="1">
                <a:solidFill>
                  <a:srgbClr val="DCFBFC"/>
                </a:solidFill>
              </a:rPr>
              <a:t>haciendo</a:t>
            </a:r>
            <a:r>
              <a:rPr lang="en-US" sz="9500" dirty="0">
                <a:solidFill>
                  <a:srgbClr val="DCFBFC"/>
                </a:solidFill>
              </a:rPr>
              <a:t> </a:t>
            </a:r>
            <a:r>
              <a:rPr lang="en-US" sz="9500" dirty="0" err="1">
                <a:solidFill>
                  <a:srgbClr val="DCFBFC"/>
                </a:solidFill>
              </a:rPr>
              <a:t>bienes</a:t>
            </a:r>
            <a:r>
              <a:rPr lang="en-US" sz="9500" dirty="0">
                <a:solidFill>
                  <a:srgbClr val="DCFBFC"/>
                </a:solidFill>
              </a:rPr>
              <a:t> 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DBE70B9-F7B8-407B-9696-E7BB82283FA7}"/>
              </a:ext>
            </a:extLst>
          </p:cNvPr>
          <p:cNvSpPr txBox="1"/>
          <p:nvPr/>
        </p:nvSpPr>
        <p:spPr>
          <a:xfrm flipH="1">
            <a:off x="3881936" y="545462"/>
            <a:ext cx="5090614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7500">
                <a:ln w="1905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KG Empire of Dirt" panose="02000000000000000000" pitchFamily="2" charset="0"/>
              </a:defRPr>
            </a:lvl1pPr>
          </a:lstStyle>
          <a:p>
            <a:pPr>
              <a:lnSpc>
                <a:spcPts val="9500"/>
              </a:lnSpc>
            </a:pPr>
            <a:r>
              <a:rPr lang="en-US" sz="9500" dirty="0">
                <a:ln w="190500">
                  <a:noFill/>
                </a:ln>
                <a:solidFill>
                  <a:schemeClr val="tx1"/>
                </a:solidFill>
              </a:rPr>
              <a:t>Jesús </a:t>
            </a:r>
            <a:r>
              <a:rPr lang="en-US" sz="9500" dirty="0" err="1">
                <a:ln w="190500">
                  <a:noFill/>
                </a:ln>
                <a:solidFill>
                  <a:schemeClr val="tx1"/>
                </a:solidFill>
              </a:rPr>
              <a:t>anduvo</a:t>
            </a:r>
            <a:r>
              <a:rPr lang="en-US" sz="9500" dirty="0">
                <a:ln w="190500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9500" dirty="0" err="1">
                <a:ln w="190500">
                  <a:noFill/>
                </a:ln>
                <a:solidFill>
                  <a:schemeClr val="tx1"/>
                </a:solidFill>
              </a:rPr>
              <a:t>haciendo</a:t>
            </a:r>
            <a:r>
              <a:rPr lang="en-US" sz="9500" dirty="0">
                <a:ln w="190500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9500" dirty="0" err="1">
                <a:ln w="190500">
                  <a:noFill/>
                </a:ln>
                <a:solidFill>
                  <a:schemeClr val="tx1"/>
                </a:solidFill>
              </a:rPr>
              <a:t>bienes</a:t>
            </a:r>
            <a:r>
              <a:rPr lang="en-US" sz="9500" dirty="0">
                <a:ln w="190500">
                  <a:noFill/>
                </a:ln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3D6EC-86C3-4C13-92B8-514A57914C88}"/>
              </a:ext>
            </a:extLst>
          </p:cNvPr>
          <p:cNvSpPr txBox="1"/>
          <p:nvPr/>
        </p:nvSpPr>
        <p:spPr>
          <a:xfrm>
            <a:off x="152400" y="63703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©2020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44253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919B48-6C8E-41C7-AC8C-3555C4268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6082" r="16489" b="57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A414C2-2D94-4AA7-8BC4-7B2E3C7C21D4}"/>
              </a:ext>
            </a:extLst>
          </p:cNvPr>
          <p:cNvSpPr/>
          <p:nvPr/>
        </p:nvSpPr>
        <p:spPr>
          <a:xfrm>
            <a:off x="3257724" y="2141220"/>
            <a:ext cx="5448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El </a:t>
            </a:r>
            <a:r>
              <a:rPr lang="en-US" sz="9000" dirty="0" err="1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hijo</a:t>
            </a:r>
            <a:r>
              <a:rPr lang="en-US" sz="9000" dirty="0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 de la</a:t>
            </a:r>
          </a:p>
          <a:p>
            <a:pPr algn="ctr"/>
            <a:r>
              <a:rPr lang="en-US" sz="9000" dirty="0" err="1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viuda</a:t>
            </a:r>
            <a:r>
              <a:rPr lang="en-US" sz="9000" dirty="0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 de </a:t>
            </a:r>
            <a:r>
              <a:rPr lang="en-US" sz="9000" dirty="0" err="1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Naín</a:t>
            </a:r>
            <a:endParaRPr lang="en-US" sz="9000" dirty="0">
              <a:ln w="190500">
                <a:solidFill>
                  <a:schemeClr val="bg1">
                    <a:lumMod val="75000"/>
                  </a:schemeClr>
                </a:solidFill>
              </a:ln>
              <a:solidFill>
                <a:srgbClr val="DCFBFC"/>
              </a:solidFill>
              <a:latin typeface="KG Empire of Dirt" panose="02000000000000000000" pitchFamily="2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E8A3153-AD88-4EF6-8446-5850AEE764DB}"/>
              </a:ext>
            </a:extLst>
          </p:cNvPr>
          <p:cNvSpPr/>
          <p:nvPr/>
        </p:nvSpPr>
        <p:spPr>
          <a:xfrm>
            <a:off x="3257724" y="2141220"/>
            <a:ext cx="5448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atin typeface="KG Empire of Dirt" panose="02000000000000000000" pitchFamily="2" charset="0"/>
              </a:rPr>
              <a:t>El </a:t>
            </a:r>
            <a:r>
              <a:rPr lang="en-US" sz="9000" dirty="0" err="1">
                <a:latin typeface="KG Empire of Dirt" panose="02000000000000000000" pitchFamily="2" charset="0"/>
              </a:rPr>
              <a:t>hijo</a:t>
            </a:r>
            <a:r>
              <a:rPr lang="en-US" sz="9000" dirty="0">
                <a:latin typeface="KG Empire of Dirt" panose="02000000000000000000" pitchFamily="2" charset="0"/>
              </a:rPr>
              <a:t> de la</a:t>
            </a:r>
          </a:p>
          <a:p>
            <a:pPr algn="ctr"/>
            <a:r>
              <a:rPr lang="en-US" sz="9000" dirty="0" err="1">
                <a:latin typeface="KG Empire of Dirt" panose="02000000000000000000" pitchFamily="2" charset="0"/>
              </a:rPr>
              <a:t>viuda</a:t>
            </a:r>
            <a:r>
              <a:rPr lang="en-US" sz="9000" dirty="0">
                <a:latin typeface="KG Empire of Dirt" panose="02000000000000000000" pitchFamily="2" charset="0"/>
              </a:rPr>
              <a:t> de </a:t>
            </a:r>
            <a:r>
              <a:rPr lang="en-US" sz="9000" dirty="0" err="1">
                <a:latin typeface="KG Empire of Dirt" panose="02000000000000000000" pitchFamily="2" charset="0"/>
              </a:rPr>
              <a:t>Naín</a:t>
            </a:r>
            <a:endParaRPr lang="en-US" sz="9000" dirty="0">
              <a:latin typeface="KG Empire of Dir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E2B61-6D02-408C-9A0F-C8660704CEF8}"/>
              </a:ext>
            </a:extLst>
          </p:cNvPr>
          <p:cNvSpPr txBox="1"/>
          <p:nvPr/>
        </p:nvSpPr>
        <p:spPr>
          <a:xfrm>
            <a:off x="4716692" y="5497799"/>
            <a:ext cx="2774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Lucas 7:11-17</a:t>
            </a:r>
          </a:p>
        </p:txBody>
      </p:sp>
    </p:spTree>
    <p:extLst>
      <p:ext uri="{BB962C8B-B14F-4D97-AF65-F5344CB8AC3E}">
        <p14:creationId xmlns:p14="http://schemas.microsoft.com/office/powerpoint/2010/main" val="241389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womans face&#10;&#10;Description automatically generated">
            <a:extLst>
              <a:ext uri="{FF2B5EF4-FFF2-40B4-BE49-F238E27FC236}">
                <a16:creationId xmlns:a16="http://schemas.microsoft.com/office/drawing/2014/main" id="{FDE3C7FD-D2D8-4A5C-A948-8734BDECB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06355-4598-4651-A4EB-5E56255CACC9}"/>
              </a:ext>
            </a:extLst>
          </p:cNvPr>
          <p:cNvSpPr txBox="1"/>
          <p:nvPr/>
        </p:nvSpPr>
        <p:spPr>
          <a:xfrm>
            <a:off x="152400" y="63703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©2020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87913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3D357F7-D07D-44EB-8EBF-3310BEA8C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E789C-4FFD-4EB4-A3C8-51B5BBCA9273}"/>
              </a:ext>
            </a:extLst>
          </p:cNvPr>
          <p:cNvSpPr txBox="1"/>
          <p:nvPr/>
        </p:nvSpPr>
        <p:spPr>
          <a:xfrm>
            <a:off x="152400" y="63703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©2020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16978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562CF2-405A-467E-824C-CF60C3B81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20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38961-02D2-4907-BB4D-C94E26338ECE}"/>
              </a:ext>
            </a:extLst>
          </p:cNvPr>
          <p:cNvSpPr/>
          <p:nvPr/>
        </p:nvSpPr>
        <p:spPr>
          <a:xfrm>
            <a:off x="5237925" y="893861"/>
            <a:ext cx="30934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err="1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Lázaro</a:t>
            </a:r>
            <a:endParaRPr lang="en-US" sz="9000" dirty="0">
              <a:ln w="190500">
                <a:solidFill>
                  <a:schemeClr val="bg1">
                    <a:lumMod val="75000"/>
                  </a:schemeClr>
                </a:solidFill>
              </a:ln>
              <a:solidFill>
                <a:srgbClr val="DCFBFC"/>
              </a:solidFill>
              <a:latin typeface="KG Empire of Dirt" panose="02000000000000000000" pitchFamily="2" charset="0"/>
            </a:endParaRPr>
          </a:p>
          <a:p>
            <a:pPr algn="ctr"/>
            <a:r>
              <a:rPr lang="en-US" sz="9000" dirty="0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de </a:t>
            </a:r>
            <a:r>
              <a:rPr lang="en-US" sz="9000" dirty="0" err="1">
                <a:ln w="1905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CFBFC"/>
                </a:solidFill>
                <a:latin typeface="KG Empire of Dirt" panose="02000000000000000000" pitchFamily="2" charset="0"/>
              </a:rPr>
              <a:t>Betania</a:t>
            </a:r>
            <a:endParaRPr lang="en-US" sz="9000" dirty="0">
              <a:ln w="190500">
                <a:solidFill>
                  <a:schemeClr val="bg1">
                    <a:lumMod val="75000"/>
                  </a:schemeClr>
                </a:solidFill>
              </a:ln>
              <a:solidFill>
                <a:srgbClr val="DCFBFC"/>
              </a:solidFill>
              <a:latin typeface="KG Empire of Dirt" panose="02000000000000000000" pitchFamily="2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4E1308-10D0-4A77-8F8B-2685CF236619}"/>
              </a:ext>
            </a:extLst>
          </p:cNvPr>
          <p:cNvSpPr/>
          <p:nvPr/>
        </p:nvSpPr>
        <p:spPr>
          <a:xfrm>
            <a:off x="5237925" y="878620"/>
            <a:ext cx="30934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err="1">
                <a:latin typeface="KG Empire of Dirt" panose="02000000000000000000" pitchFamily="2" charset="0"/>
              </a:rPr>
              <a:t>Lázaro</a:t>
            </a:r>
            <a:endParaRPr lang="en-US" sz="9000" dirty="0">
              <a:latin typeface="KG Empire of Dirt" panose="02000000000000000000" pitchFamily="2" charset="0"/>
            </a:endParaRPr>
          </a:p>
          <a:p>
            <a:pPr algn="ctr"/>
            <a:r>
              <a:rPr lang="en-US" sz="9000" dirty="0">
                <a:latin typeface="KG Empire of Dirt" panose="02000000000000000000" pitchFamily="2" charset="0"/>
              </a:rPr>
              <a:t>de </a:t>
            </a:r>
            <a:r>
              <a:rPr lang="en-US" sz="9000" dirty="0" err="1">
                <a:latin typeface="KG Empire of Dirt" panose="02000000000000000000" pitchFamily="2" charset="0"/>
              </a:rPr>
              <a:t>Betania</a:t>
            </a:r>
            <a:endParaRPr lang="en-US" sz="9000" dirty="0">
              <a:latin typeface="KG Empire of Dir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FAE0C-C4C5-48F6-839C-44EC0B4B8E80}"/>
              </a:ext>
            </a:extLst>
          </p:cNvPr>
          <p:cNvSpPr txBox="1"/>
          <p:nvPr/>
        </p:nvSpPr>
        <p:spPr>
          <a:xfrm>
            <a:off x="5482827" y="5526462"/>
            <a:ext cx="26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Juan 11:1-45</a:t>
            </a:r>
          </a:p>
        </p:txBody>
      </p:sp>
    </p:spTree>
    <p:extLst>
      <p:ext uri="{BB962C8B-B14F-4D97-AF65-F5344CB8AC3E}">
        <p14:creationId xmlns:p14="http://schemas.microsoft.com/office/powerpoint/2010/main" val="115177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F47EE1EF-2046-418D-B749-5482C94D2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5AB22-88A8-4866-846B-B444528FAD6C}"/>
              </a:ext>
            </a:extLst>
          </p:cNvPr>
          <p:cNvSpPr txBox="1"/>
          <p:nvPr/>
        </p:nvSpPr>
        <p:spPr>
          <a:xfrm>
            <a:off x="152400" y="63703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©2020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147858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C97CB78-76B8-46C7-AAED-B8CE5FEFF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A87F-599F-441A-A984-B8AFE78E4381}"/>
              </a:ext>
            </a:extLst>
          </p:cNvPr>
          <p:cNvSpPr txBox="1"/>
          <p:nvPr/>
        </p:nvSpPr>
        <p:spPr>
          <a:xfrm>
            <a:off x="152400" y="63703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©2020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3420174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2505</TotalTime>
  <Words>139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KG Empire of Dirt</vt:lpstr>
      <vt:lpstr>Richela Kids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kerstin.lundquist</cp:lastModifiedBy>
  <cp:revision>85</cp:revision>
  <dcterms:created xsi:type="dcterms:W3CDTF">2018-12-28T04:38:42Z</dcterms:created>
  <dcterms:modified xsi:type="dcterms:W3CDTF">2020-03-14T22:30:01Z</dcterms:modified>
</cp:coreProperties>
</file>