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9" autoAdjust="0"/>
    <p:restoredTop sz="94660"/>
  </p:normalViewPr>
  <p:slideViewPr>
    <p:cSldViewPr snapToGrid="0">
      <p:cViewPr varScale="1">
        <p:scale>
          <a:sx n="50" d="100"/>
          <a:sy n="50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C716-BEAD-417F-96CE-D82C8CC1C328}" type="datetimeFigureOut">
              <a:rPr lang="es-PE" smtClean="0"/>
              <a:t>04/07/2019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8542-6EA0-43E8-B377-736510DA179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20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C716-BEAD-417F-96CE-D82C8CC1C328}" type="datetimeFigureOut">
              <a:rPr lang="es-PE" smtClean="0"/>
              <a:t>04/07/2019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8542-6EA0-43E8-B377-736510DA179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932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C716-BEAD-417F-96CE-D82C8CC1C328}" type="datetimeFigureOut">
              <a:rPr lang="es-PE" smtClean="0"/>
              <a:t>04/07/2019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8542-6EA0-43E8-B377-736510DA179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436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C716-BEAD-417F-96CE-D82C8CC1C328}" type="datetimeFigureOut">
              <a:rPr lang="es-PE" smtClean="0"/>
              <a:t>04/07/2019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8542-6EA0-43E8-B377-736510DA179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078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C716-BEAD-417F-96CE-D82C8CC1C328}" type="datetimeFigureOut">
              <a:rPr lang="es-PE" smtClean="0"/>
              <a:t>04/07/2019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8542-6EA0-43E8-B377-736510DA179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231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C716-BEAD-417F-96CE-D82C8CC1C328}" type="datetimeFigureOut">
              <a:rPr lang="es-PE" smtClean="0"/>
              <a:t>04/07/2019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8542-6EA0-43E8-B377-736510DA179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393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C716-BEAD-417F-96CE-D82C8CC1C328}" type="datetimeFigureOut">
              <a:rPr lang="es-PE" smtClean="0"/>
              <a:t>04/07/2019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8542-6EA0-43E8-B377-736510DA179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911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C716-BEAD-417F-96CE-D82C8CC1C328}" type="datetimeFigureOut">
              <a:rPr lang="es-PE" smtClean="0"/>
              <a:t>04/07/2019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8542-6EA0-43E8-B377-736510DA179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356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C716-BEAD-417F-96CE-D82C8CC1C328}" type="datetimeFigureOut">
              <a:rPr lang="es-PE" smtClean="0"/>
              <a:t>04/07/2019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8542-6EA0-43E8-B377-736510DA179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924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C716-BEAD-417F-96CE-D82C8CC1C328}" type="datetimeFigureOut">
              <a:rPr lang="es-PE" smtClean="0"/>
              <a:t>04/07/2019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8542-6EA0-43E8-B377-736510DA179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582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C716-BEAD-417F-96CE-D82C8CC1C328}" type="datetimeFigureOut">
              <a:rPr lang="es-PE" smtClean="0"/>
              <a:t>04/07/2019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8542-6EA0-43E8-B377-736510DA179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592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AC716-BEAD-417F-96CE-D82C8CC1C328}" type="datetimeFigureOut">
              <a:rPr lang="es-PE" smtClean="0"/>
              <a:t>04/07/2019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08542-6EA0-43E8-B377-736510DA179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5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C030C0C-EC75-4C47-BB1C-AD1EECDAC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0BAB059-F84A-4D57-99F7-D35CB9659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4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4854C4-916D-46D1-86DC-856D2BCC6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77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6A1276B-0A20-4C0C-9B75-32B2FBC11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0313E5-66DF-4AFB-97A9-F95CE25B1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0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79D3DF-7AE3-44E8-9AA5-E34E5AA3D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3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F837804-BE25-4942-AD32-18EC3A112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9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572F81-994B-4E22-9C1D-88A751713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336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MariCris</dc:creator>
  <cp:lastModifiedBy>Kerstin Lundquist</cp:lastModifiedBy>
  <cp:revision>1</cp:revision>
  <dcterms:created xsi:type="dcterms:W3CDTF">2019-07-03T22:10:17Z</dcterms:created>
  <dcterms:modified xsi:type="dcterms:W3CDTF">2019-07-04T18:53:31Z</dcterms:modified>
</cp:coreProperties>
</file>