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F05"/>
    <a:srgbClr val="D7B903"/>
    <a:srgbClr val="827900"/>
    <a:srgbClr val="AFA100"/>
    <a:srgbClr val="BDAF10"/>
    <a:srgbClr val="B90202"/>
    <a:srgbClr val="5796DB"/>
    <a:srgbClr val="136B15"/>
    <a:srgbClr val="B0CCC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79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610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34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58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82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63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52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83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873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89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09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15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A167-5128-4B5A-AA5E-25F0669F0FAF}" type="datetimeFigureOut">
              <a:rPr lang="x-none" smtClean="0"/>
              <a:t>7/14/2019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7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F2DA2E-24C5-4FA9-B28D-8F19C052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31DDB8-8B69-4305-A642-1A07E072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404E62-60B4-45F4-BADE-5A2A941E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D1A4F0-D655-41F9-ADAF-39935DE40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4B694B-8CED-40E5-9565-8F898B476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3B7E5F-7F0A-4FF3-AD9C-AF4A046C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63EB4E-78DE-499D-917B-FB694845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2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EB7CBC-14CB-444B-9BC3-E9B70130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36C858-0589-4F1A-95C2-E5C8CC1A7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E3672-9010-4D92-ACB6-DECDDFFD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4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0C7C4A-4552-42D1-91F6-1C4E4687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6A303A-81A3-4FFB-8673-1D4E0F257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8D84B1-6B07-4912-BE6D-8922BD2E2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CB020E-82CB-41EC-8086-5487633C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9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Extravagante</dc:title>
  <dc:creator>Cris alvarez</dc:creator>
  <cp:lastModifiedBy>Kerstin Lundquist</cp:lastModifiedBy>
  <cp:revision>113</cp:revision>
  <dcterms:created xsi:type="dcterms:W3CDTF">2016-02-12T20:34:29Z</dcterms:created>
  <dcterms:modified xsi:type="dcterms:W3CDTF">2019-07-15T01:06:46Z</dcterms:modified>
</cp:coreProperties>
</file>