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93B"/>
    <a:srgbClr val="FADF3C"/>
    <a:srgbClr val="F8FB71"/>
    <a:srgbClr val="EE9432"/>
    <a:srgbClr val="CED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46" d="100"/>
          <a:sy n="46" d="100"/>
        </p:scale>
        <p:origin x="2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7D03-FD1E-4B6F-A991-0B63EAA4F13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D416-CEFE-40A2-B7AD-99BC7AA4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4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7D03-FD1E-4B6F-A991-0B63EAA4F13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D416-CEFE-40A2-B7AD-99BC7AA4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6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7D03-FD1E-4B6F-A991-0B63EAA4F13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D416-CEFE-40A2-B7AD-99BC7AA4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1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7D03-FD1E-4B6F-A991-0B63EAA4F13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D416-CEFE-40A2-B7AD-99BC7AA4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7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7D03-FD1E-4B6F-A991-0B63EAA4F13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D416-CEFE-40A2-B7AD-99BC7AA4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5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7D03-FD1E-4B6F-A991-0B63EAA4F13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D416-CEFE-40A2-B7AD-99BC7AA4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7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7D03-FD1E-4B6F-A991-0B63EAA4F13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D416-CEFE-40A2-B7AD-99BC7AA4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7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7D03-FD1E-4B6F-A991-0B63EAA4F13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D416-CEFE-40A2-B7AD-99BC7AA4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9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7D03-FD1E-4B6F-A991-0B63EAA4F13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D416-CEFE-40A2-B7AD-99BC7AA4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9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7D03-FD1E-4B6F-A991-0B63EAA4F13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D416-CEFE-40A2-B7AD-99BC7AA4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2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7D03-FD1E-4B6F-A991-0B63EAA4F13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D416-CEFE-40A2-B7AD-99BC7AA4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1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C7D03-FD1E-4B6F-A991-0B63EAA4F13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AD416-CEFE-40A2-B7AD-99BC7AA4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3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2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41D723-1AD3-41D3-8CBD-0691BF0AE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0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99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10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6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0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1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3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5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4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8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0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6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08C9D8-55D3-4EFD-B934-4D2F95C8C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340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kerstin.lundquist</cp:lastModifiedBy>
  <cp:revision>14</cp:revision>
  <dcterms:created xsi:type="dcterms:W3CDTF">2019-03-19T23:45:03Z</dcterms:created>
  <dcterms:modified xsi:type="dcterms:W3CDTF">2019-03-29T21:18:31Z</dcterms:modified>
</cp:coreProperties>
</file>