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CE0"/>
    <a:srgbClr val="DC88F6"/>
    <a:srgbClr val="D07FFF"/>
    <a:srgbClr val="0180FF"/>
    <a:srgbClr val="C2003D"/>
    <a:srgbClr val="9966FF"/>
    <a:srgbClr val="D60093"/>
    <a:srgbClr val="E6F791"/>
    <a:srgbClr val="D8F353"/>
    <a:srgbClr val="CBC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41" autoAdjust="0"/>
    <p:restoredTop sz="94660"/>
  </p:normalViewPr>
  <p:slideViewPr>
    <p:cSldViewPr snapToGrid="0">
      <p:cViewPr varScale="1">
        <p:scale>
          <a:sx n="50" d="100"/>
          <a:sy n="50" d="100"/>
        </p:scale>
        <p:origin x="73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610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347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058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82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763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523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83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873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89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095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159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A167-5128-4B5A-AA5E-25F0669F0FAF}" type="datetimeFigureOut">
              <a:rPr lang="x-none" smtClean="0"/>
              <a:t>3/14/2019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E285-0A04-4234-AD29-834A9899B7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7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7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1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559350-5844-41EE-B08B-964A1A390BCF}"/>
              </a:ext>
            </a:extLst>
          </p:cNvPr>
          <p:cNvSpPr txBox="1"/>
          <p:nvPr/>
        </p:nvSpPr>
        <p:spPr>
          <a:xfrm flipH="1">
            <a:off x="91440" y="6537960"/>
            <a:ext cx="330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©2019 hermanamargarita.com</a:t>
            </a:r>
          </a:p>
        </p:txBody>
      </p:sp>
    </p:spTree>
    <p:extLst>
      <p:ext uri="{BB962C8B-B14F-4D97-AF65-F5344CB8AC3E}">
        <p14:creationId xmlns:p14="http://schemas.microsoft.com/office/powerpoint/2010/main" val="473594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0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6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52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6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6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9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7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2010</TotalTime>
  <Words>5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 Extravagante</dc:title>
  <dc:creator>Cris alvarez</dc:creator>
  <cp:lastModifiedBy>kerstin.lundquist</cp:lastModifiedBy>
  <cp:revision>95</cp:revision>
  <dcterms:created xsi:type="dcterms:W3CDTF">2016-02-12T20:34:29Z</dcterms:created>
  <dcterms:modified xsi:type="dcterms:W3CDTF">2019-03-15T03:57:45Z</dcterms:modified>
</cp:coreProperties>
</file>