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19FA-2402-4AF7-843D-0C1E7B4A9F93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359B-560A-4198-90F6-AA0A339E9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2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19FA-2402-4AF7-843D-0C1E7B4A9F93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359B-560A-4198-90F6-AA0A339E9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19FA-2402-4AF7-843D-0C1E7B4A9F93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359B-560A-4198-90F6-AA0A339E9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0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19FA-2402-4AF7-843D-0C1E7B4A9F93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359B-560A-4198-90F6-AA0A339E9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19FA-2402-4AF7-843D-0C1E7B4A9F93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359B-560A-4198-90F6-AA0A339E9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9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19FA-2402-4AF7-843D-0C1E7B4A9F93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359B-560A-4198-90F6-AA0A339E9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8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19FA-2402-4AF7-843D-0C1E7B4A9F93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359B-560A-4198-90F6-AA0A339E9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6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19FA-2402-4AF7-843D-0C1E7B4A9F93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359B-560A-4198-90F6-AA0A339E9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7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19FA-2402-4AF7-843D-0C1E7B4A9F93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359B-560A-4198-90F6-AA0A339E9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5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19FA-2402-4AF7-843D-0C1E7B4A9F93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359B-560A-4198-90F6-AA0A339E9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1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19FA-2402-4AF7-843D-0C1E7B4A9F93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359B-560A-4198-90F6-AA0A339E9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919FA-2402-4AF7-843D-0C1E7B4A9F93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1359B-560A-4198-90F6-AA0A339E9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2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69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17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2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1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6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1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8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78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4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6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143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kerstin.lundquist</cp:lastModifiedBy>
  <cp:revision>1</cp:revision>
  <dcterms:created xsi:type="dcterms:W3CDTF">2019-01-22T20:48:51Z</dcterms:created>
  <dcterms:modified xsi:type="dcterms:W3CDTF">2019-01-23T17:39:27Z</dcterms:modified>
</cp:coreProperties>
</file>