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F5BF77"/>
    <a:srgbClr val="F1A641"/>
    <a:srgbClr val="EBA947"/>
    <a:srgbClr val="FBFECE"/>
    <a:srgbClr val="FBFB8D"/>
    <a:srgbClr val="FF9933"/>
    <a:srgbClr val="ECA924"/>
    <a:srgbClr val="E2D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83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35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71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1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89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02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61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9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15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8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98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55E4-EAC2-4FAE-9A82-76AF53C1C8CF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E8D0C-AD11-4451-A93B-417B838C66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96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2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9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1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6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0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1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7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3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07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8</cp:revision>
  <dcterms:created xsi:type="dcterms:W3CDTF">2018-04-17T03:01:25Z</dcterms:created>
  <dcterms:modified xsi:type="dcterms:W3CDTF">2018-04-18T22:26:19Z</dcterms:modified>
</cp:coreProperties>
</file>