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16 para IMG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41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RISTINA\2018\AVENTURAS DE FE\ppts completar\PPT AVE FE 16 para IMG\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46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16 para IMG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34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16 para IMG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178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16 para IMG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82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2" descr="F:\CRISTINA\2018\AVENTURAS DE FE\ppts completar\PPT AVE FE 16 para IMG\Diapositiva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6" name="Picture 2" descr="F:\CRISTINA\2018\AVENTURAS DE FE\ppts completar\PPT AVE FE 16 para IMG\Diapositiva6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8" t="2185" r="455" b="373"/>
            <a:stretch/>
          </p:blipFill>
          <p:spPr bwMode="auto">
            <a:xfrm>
              <a:off x="107504" y="97631"/>
              <a:ext cx="8961982" cy="66826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02087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21</cp:revision>
  <dcterms:created xsi:type="dcterms:W3CDTF">2018-02-08T16:52:17Z</dcterms:created>
  <dcterms:modified xsi:type="dcterms:W3CDTF">2018-02-20T04:22:04Z</dcterms:modified>
</cp:coreProperties>
</file>