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9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60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9 para IMA\PPT AVE FE 8 para IM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84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9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6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9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8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9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2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9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40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9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CRISTINA\2018\AVENTURAS DE FE\ppts completar\PPT AVE FE 9 para IMA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302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18</cp:revision>
  <dcterms:created xsi:type="dcterms:W3CDTF">2018-02-08T16:52:17Z</dcterms:created>
  <dcterms:modified xsi:type="dcterms:W3CDTF">2018-02-28T00:23:20Z</dcterms:modified>
</cp:coreProperties>
</file>