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8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15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8 para I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8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41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8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9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8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04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8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049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18</cp:revision>
  <dcterms:created xsi:type="dcterms:W3CDTF">2018-02-08T16:52:17Z</dcterms:created>
  <dcterms:modified xsi:type="dcterms:W3CDTF">2018-02-28T00:22:20Z</dcterms:modified>
</cp:coreProperties>
</file>