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4" r:id="rId4"/>
    <p:sldId id="286" r:id="rId5"/>
    <p:sldId id="285" r:id="rId6"/>
    <p:sldId id="281" r:id="rId7"/>
    <p:sldId id="273" r:id="rId8"/>
    <p:sldId id="290" r:id="rId9"/>
    <p:sldId id="292" r:id="rId10"/>
    <p:sldId id="293" r:id="rId11"/>
    <p:sldId id="282" r:id="rId12"/>
    <p:sldId id="287" r:id="rId13"/>
    <p:sldId id="283" r:id="rId14"/>
    <p:sldId id="291" r:id="rId15"/>
    <p:sldId id="278" r:id="rId16"/>
    <p:sldId id="28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A10"/>
    <a:srgbClr val="77CA24"/>
    <a:srgbClr val="EDC11F"/>
    <a:srgbClr val="F6E82E"/>
    <a:srgbClr val="F3FF57"/>
    <a:srgbClr val="DBFF25"/>
    <a:srgbClr val="ADF874"/>
    <a:srgbClr val="62D81A"/>
    <a:srgbClr val="009900"/>
    <a:srgbClr val="CF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4" autoAdjust="0"/>
    <p:restoredTop sz="94660"/>
  </p:normalViewPr>
  <p:slideViewPr>
    <p:cSldViewPr>
      <p:cViewPr varScale="1">
        <p:scale>
          <a:sx n="54" d="100"/>
          <a:sy n="54" d="100"/>
        </p:scale>
        <p:origin x="835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42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3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7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0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8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2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81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6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45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CDCB-68EA-4A1C-88CF-FF2A1CA7E0BE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6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RISTINA\2017\LAMAS 17\ELIAS\Sanidad de un general leproso v1\Diapositi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5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RISTINA\2017\LAMAS 17\ELIAS\Sanidad de un general leproso v1\Diapositiv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RISTINA\2017\LAMAS 17\ELIAS\Sanidad de un general leproso v1\Diapositiv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1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RISTINA\2017\LAMAS 17\ELIAS\Sanidad de un general leproso v1\Diapositiv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4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RISTINA\2017\LAMAS 17\ELIAS\Sanidad de un general leproso v1\Diapositiv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5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RISTINA\2017\LAMAS 17\ELIAS\Sanidad de un general leproso v1\Diapositiv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0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RISTINA\2017\LAMAS 17\ELIAS\Sanidad de un general leproso v1\Diapositiv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2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CRISTINA\2017\LAMAS 17\ELIAS\Sanidad de un general leproso v1\Diapositiv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RISTINA\2017\LAMAS 17\ELIAS\Sanidad de un general leproso v1\Diapositi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RISTINA\2017\LAMAS 17\ELIAS\Sanidad de un general leproso v1\Diapositi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3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RISTINA\2017\LAMAS 17\ELIAS\Sanidad de un general leproso v1\Diapositiv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5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RISTINA\2017\LAMAS 17\ELIAS\Sanidad de un general leproso v1\Diapositiv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9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RISTINA\2017\LAMAS 17\ELIAS\Sanidad de un general leproso v1\Diapositiv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1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RISTINA\2017\LAMAS 17\ELIAS\Sanidad de un general leproso v1\Diapositiv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RISTINA\2017\LAMAS 17\ELIAS\Sanidad de un general leproso v1\Diapositiv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RISTINA\2017\LAMAS 17\ELIAS\Sanidad de un general leproso v1\Diapositiv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39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119</cp:revision>
  <dcterms:created xsi:type="dcterms:W3CDTF">2017-07-14T18:56:00Z</dcterms:created>
  <dcterms:modified xsi:type="dcterms:W3CDTF">2017-08-31T19:21:17Z</dcterms:modified>
</cp:coreProperties>
</file>