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4" r:id="rId6"/>
    <p:sldId id="267" r:id="rId7"/>
    <p:sldId id="265" r:id="rId8"/>
    <p:sldId id="266" r:id="rId9"/>
    <p:sldId id="262" r:id="rId10"/>
    <p:sldId id="268" r:id="rId11"/>
    <p:sldId id="260" r:id="rId12"/>
    <p:sldId id="270" r:id="rId13"/>
    <p:sldId id="269" r:id="rId14"/>
    <p:sldId id="271" r:id="rId15"/>
    <p:sldId id="26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50"/>
    <a:srgbClr val="008E69"/>
    <a:srgbClr val="00CC99"/>
    <a:srgbClr val="257CB1"/>
    <a:srgbClr val="2D94D3"/>
    <a:srgbClr val="0099FF"/>
    <a:srgbClr val="D72D0B"/>
    <a:srgbClr val="FAFFC9"/>
    <a:srgbClr val="F8955E"/>
    <a:srgbClr val="FFE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 autoAdjust="0"/>
    <p:restoredTop sz="94660"/>
  </p:normalViewPr>
  <p:slideViewPr>
    <p:cSldViewPr>
      <p:cViewPr varScale="1">
        <p:scale>
          <a:sx n="60" d="100"/>
          <a:sy n="60" d="100"/>
        </p:scale>
        <p:origin x="643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427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31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2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77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0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85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2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81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649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452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CDCB-68EA-4A1C-88CF-FF2A1CA7E0BE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79C5-84AB-4A9E-B4BB-98A8F81A1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6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CRISTINA\2017\LAMAS 17\Viaje al cielo IMAGENES\Diapositiv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427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CRISTINA\2017\LAMAS 17\Viaje al cielo IMAGENES\Diapositiva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4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CRISTINA\2017\LAMAS 17\Viaje al cielo IMAGENES\Diapositiva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39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CRISTINA\2017\LAMAS 17\Viaje al cielo IMAGENES\Diapositiva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536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CRISTINA\2017\LAMAS 17\Viaje al cielo IMAGENES\Diapositiva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520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CRISTINA\2017\LAMAS 17\Viaje al cielo IMAGENES\Diapositiva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97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CRISTINA\2017\LAMAS 17\Viaje al cielo IMAGENES\Diapositiva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559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RISTINA\2017\LAMAS 17\Viaje al cielo IMAGENES\Diapositiv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4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CRISTINA\2017\LAMAS 17\Viaje al cielo IMAGENES\Diapositiv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88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CRISTINA\2017\LAMAS 17\Viaje al cielo IMAGENES\Diapositiv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43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CRISTINA\2017\LAMAS 17\Viaje al cielo IMAGENES\Diapositiv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3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CRISTINA\2017\LAMAS 17\Viaje al cielo IMAGENES\Diapositiv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87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CRISTINA\2017\LAMAS 17\Viaje al cielo IMAGENES\Diapositiv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5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CRISTINA\2017\LAMAS 17\Viaje al cielo IMAGENES\Diapositiv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4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CRISTINA\2017\LAMAS 17\Viaje al cielo IMAGENES\Diapositiva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490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674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47</cp:revision>
  <dcterms:created xsi:type="dcterms:W3CDTF">2017-07-14T18:56:00Z</dcterms:created>
  <dcterms:modified xsi:type="dcterms:W3CDTF">2017-08-11T22:47:31Z</dcterms:modified>
</cp:coreProperties>
</file>