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7112"/>
    <a:srgbClr val="CC9900"/>
    <a:srgbClr val="9A2EA2"/>
    <a:srgbClr val="D5BA19"/>
    <a:srgbClr val="993300"/>
    <a:srgbClr val="FFCC29"/>
    <a:srgbClr val="E6D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926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92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2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3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90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30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14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59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54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53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49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51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DFBA-D563-4C79-92F9-008A64E8FEF3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63F7B-5919-4687-9569-A3EA515511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8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7\PERLITAS\384\Control del enojo v2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79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CRISTINA\2017\PERLITAS\384\Control del enojo v2\Diapositiva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69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CRISTINA\2017\PERLITAS\384\Control del enojo v2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16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7\PERLITAS\384\Control del enojo v2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540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7\PERLITAS\384\Control del enojo v2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30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7\PERLITAS\384\Control del enojo v2\Diapositiva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8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32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7\PERLITAS\384\Control del enojo v2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09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7\PERLITAS\384\Control del enojo v2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0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F:\CRISTINA\2017\PERLITAS\384\Control del enojo v2\Diapositiv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94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CRISTINA\2017\PERLITAS\384\Control del enojo v2\Diapositiv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306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18</cp:revision>
  <dcterms:created xsi:type="dcterms:W3CDTF">2017-10-10T18:25:28Z</dcterms:created>
  <dcterms:modified xsi:type="dcterms:W3CDTF">2017-10-11T22:05:14Z</dcterms:modified>
</cp:coreProperties>
</file>