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2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63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3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7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50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18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07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88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4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0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7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C50B-1AA9-44EC-A84E-1CE6951B91D5}" type="datetimeFigureOut">
              <a:rPr lang="es-ES" smtClean="0"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A06A-3719-44C3-B9F1-B220D7BEDB3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RISTINA\2017\MES DE LA BIBLIA\ppt part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6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CRISTINA\2017\MES DE LA BIBLIA\Del Eden a la Nueva Jerusalen v1prueba\Diapositiv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91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3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CRISTINA\2017\MES DE LA BIBLIA\pruebas ppt\Diapositiva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8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CRISTINA\2017\MES DE LA BIBLIA\Del Eden a la Nueva Jerusalen v1prueba\Diapositiva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6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CRISTINA\2017\MES DE LA BIBLIA\pruebas ppt\Diapositiva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37"/>
            <a:ext cx="9142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7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CRISTINA\2017\MES DE LA BIBLIA\Del Eden a la Nueva Jerusalen v1prueba\Diapositiv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6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0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:\CRISTINA\2017\MES DE LA BIBLIA\pruebas ppt\Diapositiv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1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CRISTINA\2017\MES DE LA BIBLIA\Del Eden a la Nueva Jerusalen v1prueba\Diapositiva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4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CRISTINA\2017\MES DE LA BIBLIA\pruebas ppt\Diapositiva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CRISTINA\2017\MES DE LA BIBLIA\Del Eden a la Nueva Jerusalen v1prueba\Diapositiva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CRISTINA\2017\MES DE LA BIBLIA\pruebas ppt\Diapositiv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9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CRISTINA\2017\MES DE LA BIBLIA\pruebas ppt\Diapositiva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0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CRISTINA\2017\MES DE LA BIBLIA\Del Eden a la Nueva Jerusalen v1prueba\Diapositiva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5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CRISTINA\2017\MES DE LA BIBLIA\pruebas ppt\Diapositiva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7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CRISTINA\2017\MES DE LA BIBLIA\Del Eden a la Nueva Jerusalen v1prueba\Diapositiva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7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CRISTINA\2017\MES DE LA BIBLIA\pruebas ppt\Diapositiva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CRISTINA\2017\MES DE LA BIBLIA\Del Eden a la Nueva Jerusalen v1prueba\Diapositiv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5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4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CRISTINA\2017\MES DE LA BIBLIA\Del Eden a la Nueva Jerusalen v1prueba\Diapositiva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48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RISTINA\2017\MES DE LA BIBLIA\ppt parte 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9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bu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3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CRISTINA\2017\MES DE LA BIBLIA\Del Eden a la Nueva Jerusalen v1prueba\Diapositiva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2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3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:\CRISTINA\2017\MES DE LA BIBLIA\pruebas ppt\Diapositiva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9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CRISTINA\2017\MES DE LA BIBLIA\Del Eden a la Nueva Jerusalen v1prueba\Diapositiva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CRISTINA\2017\MES DE LA BIBLIA\pruebas ppt\Diapositiva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" y="2223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3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CRISTINA\2017\MES DE LA BIBLIA\Del Eden a la Nueva Jerusalen v1prueba\Diapositiva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2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CRISTINA\2017\MES DE LA BIBLIA\pruebas ppt\Diapositiva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57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48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6</cp:revision>
  <dcterms:created xsi:type="dcterms:W3CDTF">2017-08-21T19:47:43Z</dcterms:created>
  <dcterms:modified xsi:type="dcterms:W3CDTF">2017-08-31T18:34:46Z</dcterms:modified>
</cp:coreProperties>
</file>