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4" r:id="rId5"/>
    <p:sldId id="273" r:id="rId6"/>
    <p:sldId id="267" r:id="rId7"/>
    <p:sldId id="268" r:id="rId8"/>
    <p:sldId id="270" r:id="rId9"/>
    <p:sldId id="269" r:id="rId10"/>
    <p:sldId id="271" r:id="rId11"/>
    <p:sldId id="275" r:id="rId12"/>
    <p:sldId id="276" r:id="rId13"/>
    <p:sldId id="279" r:id="rId14"/>
    <p:sldId id="278" r:id="rId15"/>
    <p:sldId id="277" r:id="rId16"/>
    <p:sldId id="26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A22"/>
    <a:srgbClr val="FFFF75"/>
    <a:srgbClr val="165513"/>
    <a:srgbClr val="F9B073"/>
    <a:srgbClr val="9CD05E"/>
    <a:srgbClr val="006C50"/>
    <a:srgbClr val="008E69"/>
    <a:srgbClr val="00CC99"/>
    <a:srgbClr val="257CB1"/>
    <a:srgbClr val="2D9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4" autoAdjust="0"/>
    <p:restoredTop sz="94660"/>
  </p:normalViewPr>
  <p:slideViewPr>
    <p:cSldViewPr>
      <p:cViewPr varScale="1">
        <p:scale>
          <a:sx n="50" d="100"/>
          <a:sy n="50" d="100"/>
        </p:scale>
        <p:origin x="93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42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3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7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0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85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12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81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64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45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CDCB-68EA-4A1C-88CF-FF2A1CA7E0BE}" type="datetimeFigureOut">
              <a:rPr lang="es-ES" smtClean="0"/>
              <a:t>19/08/2017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6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iCris\Dropbox\Kerstin-Cristina\17 08\Eliseo el profeta calvo v2\Diapositiv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"/>
          <a:stretch/>
        </p:blipFill>
        <p:spPr bwMode="auto">
          <a:xfrm>
            <a:off x="-2581" y="0"/>
            <a:ext cx="9146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2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Cris\Dropbox\Kerstin-Cristina\17 08\Eliseo el profeta calvo v2\Diapositiv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7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iCris\Dropbox\Kerstin-Cristina\17 08\Eliseo el profeta calvo v2\Diapositiv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9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5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iCris\Dropbox\Kerstin-Cristina\17 08\Eliseo el profeta calvo v2\Diapositiv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8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riCris\Dropbox\Kerstin-Cristina\17 08\Eliseo el profeta calvo v2\Diapositiv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8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iCris\Dropbox\Kerstin-Cristina\17 08\Eliseo el profeta calvo v2\Diapositiv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2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Cris\Dropbox\Kerstin-Cristina\17 08\Eliseo el profeta calvo v2\Diapositiv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8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MariCris\Dropbox\Kerstin-Cristina\17 08\Eliseo el profeta calvo v2\Diapositiva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3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5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Cris\Dropbox\Kerstin-Cristina\17 08\Eliseo el profeta calvo v2\Diapositi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44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3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Cris\Dropbox\Kerstin-Cristina\17 08\Eliseo el profeta calvo v2\Diapositiv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0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Cris\Dropbox\Kerstin-Cristina\17 08\Eliseo el profeta calvo v2\Diapositiv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3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Cris\Dropbox\Kerstin-Cristina\17 08\Eliseo el profeta calvo v2\Diapositiv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2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Cris\Dropbox\Kerstin-Cristina\17 08\Eliseo el profeta calvo v2\Diapositiv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7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Cris\Dropbox\Kerstin-Cristina\17 08\Eliseo el profeta calvo v2\Diapositiv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4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Cris\Dropbox\Kerstin-Cristina\17 08\Eliseo el profeta calvo v2\Diapositiv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-187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3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Cris\Dropbox\Kerstin-Cristina\17 08\Eliseo el profeta calvo v2\Diapositiv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20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69</cp:revision>
  <dcterms:created xsi:type="dcterms:W3CDTF">2017-07-14T18:56:00Z</dcterms:created>
  <dcterms:modified xsi:type="dcterms:W3CDTF">2017-08-19T18:01:03Z</dcterms:modified>
</cp:coreProperties>
</file>