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66" r:id="rId5"/>
    <p:sldId id="258" r:id="rId6"/>
    <p:sldId id="267" r:id="rId7"/>
    <p:sldId id="268" r:id="rId8"/>
    <p:sldId id="260" r:id="rId9"/>
    <p:sldId id="261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5769"/>
    <a:srgbClr val="7D7088"/>
    <a:srgbClr val="AE0E30"/>
    <a:srgbClr val="249477"/>
    <a:srgbClr val="218756"/>
    <a:srgbClr val="417A16"/>
    <a:srgbClr val="108035"/>
    <a:srgbClr val="1C6AB0"/>
    <a:srgbClr val="CC0622"/>
    <a:srgbClr val="512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C36C-AD7C-4202-B1B8-BA72F2CBA179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63EC-FE2A-4C7E-81EC-C2E92D9B9A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52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C36C-AD7C-4202-B1B8-BA72F2CBA179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63EC-FE2A-4C7E-81EC-C2E92D9B9A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13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C36C-AD7C-4202-B1B8-BA72F2CBA179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63EC-FE2A-4C7E-81EC-C2E92D9B9A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66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C36C-AD7C-4202-B1B8-BA72F2CBA179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63EC-FE2A-4C7E-81EC-C2E92D9B9A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847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C36C-AD7C-4202-B1B8-BA72F2CBA179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63EC-FE2A-4C7E-81EC-C2E92D9B9A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4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C36C-AD7C-4202-B1B8-BA72F2CBA179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63EC-FE2A-4C7E-81EC-C2E92D9B9A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19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C36C-AD7C-4202-B1B8-BA72F2CBA179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63EC-FE2A-4C7E-81EC-C2E92D9B9A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36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C36C-AD7C-4202-B1B8-BA72F2CBA179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63EC-FE2A-4C7E-81EC-C2E92D9B9A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71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C36C-AD7C-4202-B1B8-BA72F2CBA179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63EC-FE2A-4C7E-81EC-C2E92D9B9A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335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C36C-AD7C-4202-B1B8-BA72F2CBA179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63EC-FE2A-4C7E-81EC-C2E92D9B9A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15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C36C-AD7C-4202-B1B8-BA72F2CBA179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63EC-FE2A-4C7E-81EC-C2E92D9B9A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73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DC36C-AD7C-4202-B1B8-BA72F2CBA179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D63EC-FE2A-4C7E-81EC-C2E92D9B9A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50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09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3938" y="6248400"/>
            <a:ext cx="2830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3429314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3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13938" y="6248400"/>
            <a:ext cx="2830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262375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3938" y="6248400"/>
            <a:ext cx="2830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100068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3938" y="6248400"/>
            <a:ext cx="2830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112781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3938" y="6248400"/>
            <a:ext cx="2830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374746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968" y="6248400"/>
            <a:ext cx="2830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278903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3938" y="6248400"/>
            <a:ext cx="2830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1532636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3938" y="6248400"/>
            <a:ext cx="2830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28800312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1094</TotalTime>
  <Words>40</Words>
  <Application>Microsoft Office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MariCris</dc:creator>
  <cp:lastModifiedBy>kerstin.lundquist</cp:lastModifiedBy>
  <cp:revision>23</cp:revision>
  <dcterms:created xsi:type="dcterms:W3CDTF">2017-03-07T22:07:22Z</dcterms:created>
  <dcterms:modified xsi:type="dcterms:W3CDTF">2017-03-11T02:34:55Z</dcterms:modified>
</cp:coreProperties>
</file>