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24" autoAdjust="0"/>
    <p:restoredTop sz="94660"/>
  </p:normalViewPr>
  <p:slideViewPr>
    <p:cSldViewPr snapToGrid="0">
      <p:cViewPr varScale="1">
        <p:scale>
          <a:sx n="53" d="100"/>
          <a:sy n="53" d="100"/>
        </p:scale>
        <p:origin x="734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A3D81-48A4-452C-9AAC-2EAAF424B181}" type="datetimeFigureOut">
              <a:rPr lang="es-ES" smtClean="0"/>
              <a:t>20/02/2017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A0775-ADA8-4259-8B02-92723E32099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474382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A3D81-48A4-452C-9AAC-2EAAF424B181}" type="datetimeFigureOut">
              <a:rPr lang="es-ES" smtClean="0"/>
              <a:t>20/02/2017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A0775-ADA8-4259-8B02-92723E32099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362339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A3D81-48A4-452C-9AAC-2EAAF424B181}" type="datetimeFigureOut">
              <a:rPr lang="es-ES" smtClean="0"/>
              <a:t>20/02/2017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A0775-ADA8-4259-8B02-92723E32099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142059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A3D81-48A4-452C-9AAC-2EAAF424B181}" type="datetimeFigureOut">
              <a:rPr lang="es-ES" smtClean="0"/>
              <a:t>20/02/2017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A0775-ADA8-4259-8B02-92723E32099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461603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A3D81-48A4-452C-9AAC-2EAAF424B181}" type="datetimeFigureOut">
              <a:rPr lang="es-ES" smtClean="0"/>
              <a:t>20/02/2017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A0775-ADA8-4259-8B02-92723E32099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878195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A3D81-48A4-452C-9AAC-2EAAF424B181}" type="datetimeFigureOut">
              <a:rPr lang="es-ES" smtClean="0"/>
              <a:t>20/02/2017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A0775-ADA8-4259-8B02-92723E32099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619400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A3D81-48A4-452C-9AAC-2EAAF424B181}" type="datetimeFigureOut">
              <a:rPr lang="es-ES" smtClean="0"/>
              <a:t>20/02/2017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A0775-ADA8-4259-8B02-92723E32099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917862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A3D81-48A4-452C-9AAC-2EAAF424B181}" type="datetimeFigureOut">
              <a:rPr lang="es-ES" smtClean="0"/>
              <a:t>20/02/2017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A0775-ADA8-4259-8B02-92723E32099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301914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A3D81-48A4-452C-9AAC-2EAAF424B181}" type="datetimeFigureOut">
              <a:rPr lang="es-ES" smtClean="0"/>
              <a:t>20/02/2017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A0775-ADA8-4259-8B02-92723E32099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78531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A3D81-48A4-452C-9AAC-2EAAF424B181}" type="datetimeFigureOut">
              <a:rPr lang="es-ES" smtClean="0"/>
              <a:t>20/02/2017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A0775-ADA8-4259-8B02-92723E32099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294552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A3D81-48A4-452C-9AAC-2EAAF424B181}" type="datetimeFigureOut">
              <a:rPr lang="es-ES" smtClean="0"/>
              <a:t>20/02/2017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A0775-ADA8-4259-8B02-92723E32099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706834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4A3D81-48A4-452C-9AAC-2EAAF424B181}" type="datetimeFigureOut">
              <a:rPr lang="es-ES" smtClean="0"/>
              <a:t>20/02/2017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AA0775-ADA8-4259-8B02-92723E32099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39131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94019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58179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96116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6618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88714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08690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160811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0</Words>
  <Application>Microsoft Office PowerPoint</Application>
  <PresentationFormat>On-screen Show (4:3)</PresentationFormat>
  <Paragraphs>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Tema de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MariCris</dc:creator>
  <cp:lastModifiedBy>kerstin.lundquist</cp:lastModifiedBy>
  <cp:revision>1</cp:revision>
  <dcterms:created xsi:type="dcterms:W3CDTF">2017-02-03T21:05:19Z</dcterms:created>
  <dcterms:modified xsi:type="dcterms:W3CDTF">2017-02-20T23:01:23Z</dcterms:modified>
</cp:coreProperties>
</file>