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63" r:id="rId5"/>
    <p:sldId id="266" r:id="rId6"/>
    <p:sldId id="265" r:id="rId7"/>
    <p:sldId id="262" r:id="rId8"/>
    <p:sldId id="261" r:id="rId9"/>
    <p:sldId id="264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5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397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27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91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3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04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79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451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9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36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03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11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12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01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8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5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2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23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05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66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421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MariCris</dc:creator>
  <cp:lastModifiedBy>kerstin.lundquist</cp:lastModifiedBy>
  <cp:revision>22</cp:revision>
  <dcterms:created xsi:type="dcterms:W3CDTF">2017-01-19T02:59:08Z</dcterms:created>
  <dcterms:modified xsi:type="dcterms:W3CDTF">2017-02-22T17:23:47Z</dcterms:modified>
</cp:coreProperties>
</file>