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2" r:id="rId5"/>
    <p:sldId id="261" r:id="rId6"/>
    <p:sldId id="258" r:id="rId7"/>
    <p:sldId id="260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39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7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0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79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5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9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0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1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5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13</cp:revision>
  <dcterms:created xsi:type="dcterms:W3CDTF">2017-01-19T02:59:08Z</dcterms:created>
  <dcterms:modified xsi:type="dcterms:W3CDTF">2017-02-22T17:03:58Z</dcterms:modified>
</cp:coreProperties>
</file>