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61" r:id="rId5"/>
    <p:sldId id="258" r:id="rId6"/>
    <p:sldId id="260" r:id="rId7"/>
    <p:sldId id="262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39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7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1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3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04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79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51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9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0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11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207FE-3FCB-4678-84B4-6A7666F1D08A}" type="datetimeFigureOut">
              <a:rPr lang="es-ES" smtClean="0"/>
              <a:t>22/02/2017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9452-58E5-46DD-AFC0-E714280DF5B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12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9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0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6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0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1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85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13</cp:revision>
  <dcterms:created xsi:type="dcterms:W3CDTF">2017-01-19T02:59:08Z</dcterms:created>
  <dcterms:modified xsi:type="dcterms:W3CDTF">2017-02-22T16:51:54Z</dcterms:modified>
</cp:coreProperties>
</file>