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4" autoAdjust="0"/>
    <p:restoredTop sz="94660"/>
  </p:normalViewPr>
  <p:slideViewPr>
    <p:cSldViewPr snapToGrid="0">
      <p:cViewPr varScale="1">
        <p:scale>
          <a:sx n="53" d="100"/>
          <a:sy n="53" d="100"/>
        </p:scale>
        <p:origin x="7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3E92-BC46-434E-9338-CA67A4BC782E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F305-9EF6-474B-8A73-9ADB72A19A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6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3E92-BC46-434E-9338-CA67A4BC782E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F305-9EF6-474B-8A73-9ADB72A19A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25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3E92-BC46-434E-9338-CA67A4BC782E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F305-9EF6-474B-8A73-9ADB72A19A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48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3E92-BC46-434E-9338-CA67A4BC782E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F305-9EF6-474B-8A73-9ADB72A19A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3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3E92-BC46-434E-9338-CA67A4BC782E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F305-9EF6-474B-8A73-9ADB72A19A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23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3E92-BC46-434E-9338-CA67A4BC782E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F305-9EF6-474B-8A73-9ADB72A19A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97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3E92-BC46-434E-9338-CA67A4BC782E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F305-9EF6-474B-8A73-9ADB72A19A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41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3E92-BC46-434E-9338-CA67A4BC782E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F305-9EF6-474B-8A73-9ADB72A19A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92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3E92-BC46-434E-9338-CA67A4BC782E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F305-9EF6-474B-8A73-9ADB72A19A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54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3E92-BC46-434E-9338-CA67A4BC782E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F305-9EF6-474B-8A73-9ADB72A19A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13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3E92-BC46-434E-9338-CA67A4BC782E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F305-9EF6-474B-8A73-9ADB72A19A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37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83E92-BC46-434E-9338-CA67A4BC782E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F305-9EF6-474B-8A73-9ADB72A19A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02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9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6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7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0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917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2</cp:revision>
  <dcterms:created xsi:type="dcterms:W3CDTF">2017-02-03T21:17:39Z</dcterms:created>
  <dcterms:modified xsi:type="dcterms:W3CDTF">2017-02-04T00:56:00Z</dcterms:modified>
</cp:coreProperties>
</file>