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741E"/>
    <a:srgbClr val="387519"/>
    <a:srgbClr val="CEEC9E"/>
    <a:srgbClr val="CAEA96"/>
    <a:srgbClr val="CB7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55" d="100"/>
          <a:sy n="55" d="100"/>
        </p:scale>
        <p:origin x="-82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C092-309A-45E3-901C-7A2C16149616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275-0DB1-40E8-820E-797871DFEF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674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C092-309A-45E3-901C-7A2C16149616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275-0DB1-40E8-820E-797871DFEF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245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C092-309A-45E3-901C-7A2C16149616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275-0DB1-40E8-820E-797871DFEF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681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C092-309A-45E3-901C-7A2C16149616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275-0DB1-40E8-820E-797871DFEF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908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C092-309A-45E3-901C-7A2C16149616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275-0DB1-40E8-820E-797871DFEF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139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C092-309A-45E3-901C-7A2C16149616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275-0DB1-40E8-820E-797871DFEF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054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C092-309A-45E3-901C-7A2C16149616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275-0DB1-40E8-820E-797871DFEF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334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C092-309A-45E3-901C-7A2C16149616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275-0DB1-40E8-820E-797871DFEF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079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C092-309A-45E3-901C-7A2C16149616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275-0DB1-40E8-820E-797871DFEF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976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C092-309A-45E3-901C-7A2C16149616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275-0DB1-40E8-820E-797871DFEF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955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C092-309A-45E3-901C-7A2C16149616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275-0DB1-40E8-820E-797871DFEF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910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DC092-309A-45E3-901C-7A2C16149616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00275-0DB1-40E8-820E-797871DFEF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79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6770" y="6165273"/>
            <a:ext cx="4819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©2016 hermanamargarita.com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9" y="6419214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©2016 hermanamargarita.com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9" y="6419214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©2016 hermanamargarita.com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459" y="6419214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©2016 hermanamargarita.com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13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459" y="6419214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©2016 hermanamargarita.com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95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459" y="6419214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©2016 hermanamargarita.com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77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459" y="6419214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©2016 hermanamargarita.com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459" y="6419214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©2016 hermanamargarita.com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53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459" y="6419214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©2016 hermanamargarita.com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</TotalTime>
  <Words>27</Words>
  <Application>Microsoft Office PowerPoint</Application>
  <PresentationFormat>On-screen Show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 alvarez</dc:creator>
  <cp:lastModifiedBy>kerstin.lundquist</cp:lastModifiedBy>
  <cp:revision>23</cp:revision>
  <dcterms:created xsi:type="dcterms:W3CDTF">2016-08-04T16:22:00Z</dcterms:created>
  <dcterms:modified xsi:type="dcterms:W3CDTF">2016-08-06T01:57:54Z</dcterms:modified>
</cp:coreProperties>
</file>