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9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591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657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064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861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361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274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660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38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219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808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070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F130-3633-48BD-A4C0-CE09C0D6299E}" type="datetimeFigureOut">
              <a:rPr lang="x-none" smtClean="0"/>
              <a:t>3/7/2016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8119E-68B3-47C9-8322-CE4925DB2F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0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84850" y="6413500"/>
            <a:ext cx="31181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©2016 hermanamargarita.com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8026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5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3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7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3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6" y="0"/>
            <a:ext cx="8877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8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6339" y="114300"/>
            <a:ext cx="8902700" cy="662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b="1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08" y="2491662"/>
            <a:ext cx="3546901" cy="3127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19" y="394356"/>
            <a:ext cx="5689081" cy="133093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49475" y="6046073"/>
            <a:ext cx="483235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©2016 hermanamargarita.com</a:t>
            </a:r>
          </a:p>
          <a:p>
            <a:endParaRPr 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2424533" y="1752998"/>
            <a:ext cx="4183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Arte:  </a:t>
            </a:r>
            <a:r>
              <a:rPr lang="en-US" sz="2400" b="1" dirty="0" err="1"/>
              <a:t>Absalóm</a:t>
            </a:r>
            <a:r>
              <a:rPr lang="en-US" sz="2400" b="1" dirty="0"/>
              <a:t>-León Sixco</a:t>
            </a:r>
            <a:endParaRPr lang="x-none" sz="2400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69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10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 alvarez</dc:creator>
  <cp:lastModifiedBy>kerstin.lundquist</cp:lastModifiedBy>
  <cp:revision>9</cp:revision>
  <dcterms:created xsi:type="dcterms:W3CDTF">2016-03-04T22:30:05Z</dcterms:created>
  <dcterms:modified xsi:type="dcterms:W3CDTF">2016-03-07T20:05:10Z</dcterms:modified>
</cp:coreProperties>
</file>