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65" r:id="rId6"/>
    <p:sldId id="268" r:id="rId7"/>
    <p:sldId id="266" r:id="rId8"/>
    <p:sldId id="269" r:id="rId9"/>
    <p:sldId id="267" r:id="rId10"/>
    <p:sldId id="270" r:id="rId11"/>
    <p:sldId id="262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9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5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72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97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28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85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43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42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40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1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08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A9F6-2940-4CED-9F7A-B4AB822C9BFE}" type="datetimeFigureOut">
              <a:rPr lang="es-ES" smtClean="0"/>
              <a:t>26/08/2015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A87A9-E404-483A-888D-9F1E41042A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18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is\Documents\FONDO MANO P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r="268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579948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is\Desktop\AGOSTO\20 agosto\A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0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ris\Documents\FONDO MANO P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r="2686"/>
          <a:stretch/>
        </p:blipFill>
        <p:spPr bwMode="auto">
          <a:xfrm>
            <a:off x="0" y="8914"/>
            <a:ext cx="9144000" cy="68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2" y="620688"/>
            <a:ext cx="8064896" cy="5688632"/>
          </a:xfrm>
          <a:prstGeom prst="rect">
            <a:avLst/>
          </a:prstGeom>
          <a:solidFill>
            <a:schemeClr val="bg1"/>
          </a:solidFill>
          <a:ln w="2540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764704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kton Pro" pitchFamily="34" charset="0"/>
              </a:rPr>
              <a:t>LA BIBLIA EN LA MANO</a:t>
            </a:r>
            <a:endParaRPr lang="es-E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ekton Pro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051720" y="5623991"/>
            <a:ext cx="541968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24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476919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</a:p>
          <a:p>
            <a:pPr algn="ctr"/>
            <a:r>
              <a:rPr lang="es-ES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Diseño: Cristina Alvarez Jáuregui</a:t>
            </a:r>
            <a:endParaRPr lang="es-ES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90993" y="2707815"/>
            <a:ext cx="2447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Tekton Pro" pitchFamily="34" charset="0"/>
              </a:rPr>
              <a:t>ATIENDE</a:t>
            </a:r>
            <a:endParaRPr lang="es-ES" sz="40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latin typeface="Tekton Pro" pitchFamily="34" charset="0"/>
            </a:endParaRPr>
          </a:p>
        </p:txBody>
      </p:sp>
      <p:pic>
        <p:nvPicPr>
          <p:cNvPr id="10" name="Picture 3" descr="C:\Users\Cris\Desktop\AGOSTO\BIBLIA MANO\uno ma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0284">
            <a:off x="4172482" y="2534803"/>
            <a:ext cx="2578468" cy="2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Cris\Documents\FONDO MANO 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80" y="0"/>
            <a:ext cx="96927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is\Desktop\AGOSTO\BIBLIA MANO\uno ma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64406"/>
            <a:ext cx="631825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16200000">
            <a:off x="-1617064" y="2382559"/>
            <a:ext cx="626209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dirty="0" smtClean="0">
                <a:latin typeface="Tekton Pro" pitchFamily="34" charset="0"/>
              </a:rPr>
              <a:t>ATIENDE</a:t>
            </a:r>
            <a:endParaRPr lang="es-ES" sz="130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-36512" y="2636912"/>
            <a:ext cx="55446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ATIENDE</a:t>
            </a:r>
          </a:p>
          <a:p>
            <a:pPr algn="ctr"/>
            <a:r>
              <a:rPr lang="en-US" sz="2800" b="1" dirty="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ESCUCHA Y OBSERVA</a:t>
            </a:r>
          </a:p>
          <a:p>
            <a:pPr algn="ctr"/>
            <a:endParaRPr lang="en-US" sz="6000" b="1" dirty="0" smtClean="0">
              <a:latin typeface="Franklin Gothic Medium Cond" panose="020B06060304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2" descr="C:\Users\Cris\Desktop\AGOSTO\BIBLIA MANO\MANO ESCUCHA 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36624"/>
            <a:ext cx="333375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35471"/>
            <a:ext cx="9144000" cy="6858000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1196752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¿</a:t>
            </a:r>
            <a:r>
              <a:rPr lang="x-none" sz="6000" dirty="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Cómo </a:t>
            </a:r>
            <a:r>
              <a:rPr lang="x-none" sz="600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puede el </a:t>
            </a:r>
            <a:r>
              <a:rPr lang="en-US" sz="6000" dirty="0" err="1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joven</a:t>
            </a:r>
            <a:r>
              <a:rPr lang="x-none" sz="600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x-none" sz="6000" dirty="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llevar una vida íntegra</a:t>
            </a:r>
            <a:r>
              <a:rPr lang="x-none" sz="600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? Viviendo</a:t>
            </a:r>
            <a:endParaRPr lang="en-US" sz="6000" dirty="0" smtClean="0">
              <a:latin typeface="Franklin Gothic Medium Cond" panose="020B06060304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6000" dirty="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c</a:t>
            </a:r>
            <a:r>
              <a:rPr lang="x-none" sz="600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onforme</a:t>
            </a:r>
            <a:r>
              <a:rPr lang="en-US" sz="6000" dirty="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 </a:t>
            </a:r>
            <a:r>
              <a:rPr lang="x-none" sz="600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a </a:t>
            </a:r>
            <a:r>
              <a:rPr lang="x-none" sz="6000" dirty="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tu </a:t>
            </a:r>
            <a:r>
              <a:rPr lang="x-none" sz="6000" smtClean="0">
                <a:latin typeface="Franklin Gothic Medium Cond" panose="020B0606030402020204" pitchFamily="34" charset="0"/>
                <a:cs typeface="Aharoni" panose="02010803020104030203" pitchFamily="2" charset="-79"/>
              </a:rPr>
              <a:t>palabra.</a:t>
            </a:r>
            <a:endParaRPr lang="en-US" sz="6000" dirty="0" smtClean="0">
              <a:latin typeface="Franklin Gothic Medium Cond" panose="020B0606030402020204" pitchFamily="34" charset="0"/>
              <a:cs typeface="Aharoni" panose="02010803020104030203" pitchFamily="2" charset="-79"/>
            </a:endParaRPr>
          </a:p>
          <a:p>
            <a:pPr algn="ctr"/>
            <a:endParaRPr lang="x-none" sz="6000" dirty="0" smtClean="0">
              <a:latin typeface="Franklin Gothic Medium Cond" panose="020B06060304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5221872"/>
            <a:ext cx="31088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>
                <a:latin typeface="Franklin Gothic Medium Cond" panose="020B0606030402020204" pitchFamily="34" charset="0"/>
                <a:cs typeface="Aharoni" panose="02010803020104030203" pitchFamily="2" charset="-79"/>
              </a:rPr>
              <a:t>Salmo 119:9</a:t>
            </a:r>
            <a:endParaRPr lang="es-ES" sz="4800" dirty="0">
              <a:latin typeface="Franklin Gothic Medium Cond" panose="020B0606030402020204" pitchFamily="34" charset="0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51520" y="2636912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Josías,</a:t>
            </a:r>
            <a:r>
              <a:rPr lang="en-US" sz="10000" b="1" baseline="30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el niño rey,</a:t>
            </a:r>
          </a:p>
          <a:p>
            <a:pPr algn="ctr"/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comenzó a </a:t>
            </a:r>
            <a:endParaRPr lang="en-US" sz="10000" b="1" baseline="300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buscar a Dios</a:t>
            </a:r>
            <a:endParaRPr lang="es-ES" sz="10000" b="1" baseline="300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is\Desktop\AGOSTO\18 lunes\19 aosto\01 Atiende Josias FolderV1\Links\A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4" y="260648"/>
            <a:ext cx="861509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4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2203117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0000" b="1" baseline="30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El </a:t>
            </a:r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sacerdote Hilcías</a:t>
            </a:r>
          </a:p>
          <a:p>
            <a:pPr algn="ctr"/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encuentra</a:t>
            </a:r>
          </a:p>
          <a:p>
            <a:pPr algn="ctr"/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el </a:t>
            </a:r>
            <a:r>
              <a:rPr lang="x-none" sz="10000" b="1" baseline="30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libro de </a:t>
            </a:r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la ley</a:t>
            </a:r>
            <a:endParaRPr lang="es-ES" sz="10000" b="1" baseline="300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ris\Desktop\AGOSTO\18 lunes\19 aosto\01 Atiende Josias FolderV1\Links\A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1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51520" y="2132856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Josías lee</a:t>
            </a:r>
            <a:endParaRPr lang="en-US" sz="10000" b="1" baseline="300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el libro</a:t>
            </a:r>
            <a:r>
              <a:rPr lang="en-US" sz="10000" b="1" baseline="30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de la ley</a:t>
            </a:r>
            <a:endParaRPr lang="en-US" sz="10000" b="1" baseline="300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x-none" sz="10000" b="1" baseline="3000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al pueblo</a:t>
            </a:r>
            <a:endParaRPr lang="es-ES" sz="10000" b="1" baseline="300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74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 alvarez</dc:creator>
  <cp:lastModifiedBy>kerstin.lundquist</cp:lastModifiedBy>
  <cp:revision>17</cp:revision>
  <dcterms:created xsi:type="dcterms:W3CDTF">2015-08-19T06:21:39Z</dcterms:created>
  <dcterms:modified xsi:type="dcterms:W3CDTF">2015-08-26T23:01:05Z</dcterms:modified>
</cp:coreProperties>
</file>