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5"/>
  </p:notesMasterIdLst>
  <p:sldIdLst>
    <p:sldId id="256" r:id="rId2"/>
    <p:sldId id="257" r:id="rId3"/>
    <p:sldId id="259" r:id="rId4"/>
    <p:sldId id="261" r:id="rId5"/>
    <p:sldId id="260" r:id="rId6"/>
    <p:sldId id="263" r:id="rId7"/>
    <p:sldId id="264" r:id="rId8"/>
    <p:sldId id="268" r:id="rId9"/>
    <p:sldId id="265" r:id="rId10"/>
    <p:sldId id="270" r:id="rId11"/>
    <p:sldId id="271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91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FB422-BFB8-41BD-A674-910C11F13588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C12AD-3C84-4504-A9C1-B60F198D5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C12AD-3C84-4504-A9C1-B60F198D5F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0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035FFD0-43D7-469A-A1D9-587B75712311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EE3154A-53CD-4756-966C-8A3E79C8B5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FD0-43D7-469A-A1D9-587B75712311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154A-53CD-4756-966C-8A3E79C8B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FD0-43D7-469A-A1D9-587B75712311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154A-53CD-4756-966C-8A3E79C8B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35FFD0-43D7-469A-A1D9-587B75712311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E3154A-53CD-4756-966C-8A3E79C8B5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035FFD0-43D7-469A-A1D9-587B75712311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EE3154A-53CD-4756-966C-8A3E79C8B5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FD0-43D7-469A-A1D9-587B75712311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154A-53CD-4756-966C-8A3E79C8B5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FD0-43D7-469A-A1D9-587B75712311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154A-53CD-4756-966C-8A3E79C8B52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35FFD0-43D7-469A-A1D9-587B75712311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E3154A-53CD-4756-966C-8A3E79C8B5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FFD0-43D7-469A-A1D9-587B75712311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154A-53CD-4756-966C-8A3E79C8B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035FFD0-43D7-469A-A1D9-587B75712311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E3154A-53CD-4756-966C-8A3E79C8B52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035FFD0-43D7-469A-A1D9-587B75712311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E3154A-53CD-4756-966C-8A3E79C8B52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35FFD0-43D7-469A-A1D9-587B75712311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E3154A-53CD-4756-966C-8A3E79C8B5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FIESTAS SOLEMNES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 smtClean="0"/>
              <a:t>ՙ©2014 HERMANAMARGARITA.COM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0" y="685800"/>
            <a:ext cx="4203061" cy="29520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198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752600"/>
            <a:ext cx="7467600" cy="449580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4000" b="1" dirty="0"/>
              <a:t>Arrepentíos, y bautícese cada uno de vosotros en el nombre de Jesucristo para perdón de los pecados; </a:t>
            </a:r>
            <a: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  <a:t>y </a:t>
            </a:r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recibiréis</a:t>
            </a:r>
            <a:b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  <a:t>don del Espíritu Santo.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609600"/>
            <a:ext cx="7772400" cy="914400"/>
          </a:xfrm>
        </p:spPr>
        <p:txBody>
          <a:bodyPr/>
          <a:lstStyle/>
          <a:p>
            <a:pPr algn="ctr"/>
            <a:r>
              <a:rPr lang="en-US" sz="4000" dirty="0" err="1" smtClean="0"/>
              <a:t>Hechos</a:t>
            </a:r>
            <a:r>
              <a:rPr lang="en-US" sz="4000" dirty="0" smtClean="0"/>
              <a:t> 2:38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563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752600"/>
            <a:ext cx="7467600" cy="449580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4000" b="1" dirty="0" smtClean="0"/>
              <a:t>Porque </a:t>
            </a:r>
            <a:r>
              <a:rPr lang="es-ES" sz="4000" b="1" dirty="0"/>
              <a:t>para vosotros </a:t>
            </a:r>
            <a:r>
              <a:rPr lang="es-ES" sz="4000" b="1" dirty="0" smtClean="0"/>
              <a:t>es</a:t>
            </a:r>
            <a:br>
              <a:rPr lang="es-ES" sz="4000" b="1" dirty="0" smtClean="0"/>
            </a:br>
            <a:r>
              <a:rPr lang="es-ES" sz="4000" b="1" dirty="0" smtClean="0"/>
              <a:t>la </a:t>
            </a:r>
            <a:r>
              <a:rPr lang="es-ES" sz="4000" b="1" dirty="0"/>
              <a:t>promesa, y para vuestros hijos, </a:t>
            </a:r>
            <a: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  <a:t>y para todos los que están lejos; </a:t>
            </a:r>
            <a:r>
              <a:rPr lang="es-ES" sz="4000" b="1" dirty="0"/>
              <a:t>para cuantos el Señor nuestro Dios llamare.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609600"/>
            <a:ext cx="7772400" cy="914400"/>
          </a:xfrm>
        </p:spPr>
        <p:txBody>
          <a:bodyPr/>
          <a:lstStyle/>
          <a:p>
            <a:pPr algn="ctr"/>
            <a:r>
              <a:rPr lang="en-US" sz="4000" dirty="0" err="1" smtClean="0"/>
              <a:t>Hechos</a:t>
            </a:r>
            <a:r>
              <a:rPr lang="en-US" sz="4000" dirty="0" smtClean="0"/>
              <a:t> 2:39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678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Bodas</a:t>
            </a:r>
            <a:r>
              <a:rPr lang="en-US" dirty="0" smtClean="0">
                <a:solidFill>
                  <a:schemeClr val="tx1"/>
                </a:solidFill>
              </a:rPr>
              <a:t> del </a:t>
            </a:r>
            <a:r>
              <a:rPr lang="en-US" dirty="0" err="1" smtClean="0">
                <a:solidFill>
                  <a:schemeClr val="tx1"/>
                </a:solidFill>
              </a:rPr>
              <a:t>cordero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la gran </a:t>
            </a:r>
            <a:r>
              <a:rPr lang="en-US" dirty="0" err="1" smtClean="0">
                <a:solidFill>
                  <a:schemeClr val="tx1"/>
                </a:solidFill>
              </a:rPr>
              <a:t>celebración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eterna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7484577" cy="5256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8340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3657600" cy="388620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b="1" dirty="0"/>
              <a:t>Si alguno tiene sed, venga a mí y beba</a:t>
            </a:r>
            <a:r>
              <a:rPr lang="es-ES" b="1" dirty="0" smtClean="0"/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b="1" dirty="0" smtClean="0"/>
              <a:t> </a:t>
            </a:r>
            <a:endParaRPr lang="es-ES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que cree en mí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b="1" dirty="0" smtClean="0"/>
              <a:t>como </a:t>
            </a:r>
            <a:r>
              <a:rPr lang="es-ES" b="1" dirty="0"/>
              <a:t>dice la </a:t>
            </a:r>
            <a:r>
              <a:rPr lang="es-ES" b="1" dirty="0" smtClean="0"/>
              <a:t>Escritura</a:t>
            </a:r>
            <a:r>
              <a:rPr lang="es-ES" b="1" dirty="0"/>
              <a:t>, 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de </a:t>
            </a:r>
            <a:r>
              <a:rPr lang="es-ES" b="1" dirty="0"/>
              <a:t>su interior correrán ríos </a:t>
            </a:r>
            <a:r>
              <a:rPr lang="es-ES" b="1" dirty="0" smtClean="0"/>
              <a:t>de agua </a:t>
            </a:r>
            <a:r>
              <a:rPr lang="es-ES" b="1" dirty="0"/>
              <a:t>viva.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24917"/>
            <a:ext cx="3789112" cy="5394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Juan 7:37,38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38862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Invitación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jesús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5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TRES FIESTAS EN ISRAEL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Dios </a:t>
            </a:r>
            <a:r>
              <a:rPr lang="en-US" dirty="0" err="1" smtClean="0"/>
              <a:t>ordenó</a:t>
            </a:r>
            <a:r>
              <a:rPr lang="en-US" dirty="0" smtClean="0"/>
              <a:t> </a:t>
            </a:r>
            <a:r>
              <a:rPr lang="en-US" dirty="0" err="1" smtClean="0"/>
              <a:t>estas</a:t>
            </a:r>
            <a:r>
              <a:rPr lang="en-US" dirty="0" smtClean="0"/>
              <a:t> fiestas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08980"/>
            <a:ext cx="2106168" cy="1479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719" y="1408980"/>
            <a:ext cx="2077081" cy="1458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74" y="1408980"/>
            <a:ext cx="2116626" cy="148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Pascua: fiesta de los panes sin </a:t>
            </a:r>
            <a:r>
              <a:rPr lang="en-US" dirty="0" err="1" smtClean="0">
                <a:solidFill>
                  <a:schemeClr val="tx1"/>
                </a:solidFill>
              </a:rPr>
              <a:t>levadura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7467600" cy="5244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227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Primicias</a:t>
            </a:r>
            <a:r>
              <a:rPr lang="en-US" dirty="0" smtClean="0">
                <a:solidFill>
                  <a:schemeClr val="tx1"/>
                </a:solidFill>
              </a:rPr>
              <a:t>: fiesta de </a:t>
            </a:r>
            <a:r>
              <a:rPr lang="en-US" dirty="0" err="1" smtClean="0">
                <a:solidFill>
                  <a:schemeClr val="tx1"/>
                </a:solidFill>
              </a:rPr>
              <a:t>las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semanas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7132421" cy="5009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217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Cosecha</a:t>
            </a:r>
            <a:r>
              <a:rPr lang="en-US" dirty="0" smtClean="0">
                <a:solidFill>
                  <a:schemeClr val="tx1"/>
                </a:solidFill>
              </a:rPr>
              <a:t>: fiesta de los </a:t>
            </a:r>
            <a:r>
              <a:rPr lang="en-US" dirty="0" err="1" smtClean="0">
                <a:solidFill>
                  <a:schemeClr val="tx1"/>
                </a:solidFill>
              </a:rPr>
              <a:t>tabernáculos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309117"/>
            <a:ext cx="7140973" cy="5015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6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Tres</a:t>
            </a:r>
            <a:r>
              <a:rPr lang="en-US" dirty="0" smtClean="0"/>
              <a:t> fiestas del </a:t>
            </a:r>
            <a:r>
              <a:rPr lang="en-US" dirty="0" err="1" smtClean="0"/>
              <a:t>cristiano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 la </a:t>
            </a:r>
            <a:r>
              <a:rPr lang="en-US" dirty="0" err="1" smtClean="0"/>
              <a:t>honra</a:t>
            </a:r>
            <a:r>
              <a:rPr lang="en-US" dirty="0" smtClean="0"/>
              <a:t> y </a:t>
            </a:r>
            <a:r>
              <a:rPr lang="en-US" dirty="0" err="1" smtClean="0"/>
              <a:t>gloria</a:t>
            </a:r>
            <a:r>
              <a:rPr lang="en-US" dirty="0" smtClean="0"/>
              <a:t> de Dios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6432" y="1623684"/>
            <a:ext cx="1998368" cy="1403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568" y="1617454"/>
            <a:ext cx="1804744" cy="13823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44887"/>
            <a:ext cx="1968180" cy="138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Pascua: el </a:t>
            </a:r>
            <a:r>
              <a:rPr lang="en-US" dirty="0" err="1" smtClean="0">
                <a:solidFill>
                  <a:schemeClr val="tx1"/>
                </a:solidFill>
              </a:rPr>
              <a:t>sacrificio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jesucristo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7284311" cy="5116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993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752600"/>
            <a:ext cx="7467600" cy="44958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4000" b="1" dirty="0"/>
              <a:t>Cristo murió </a:t>
            </a:r>
            <a:r>
              <a:rPr lang="es-ES" sz="4000" b="1" dirty="0" smtClean="0"/>
              <a:t>por nuestros </a:t>
            </a:r>
            <a:r>
              <a:rPr lang="es-ES" sz="4000" b="1" dirty="0"/>
              <a:t>pecados, conforme a las </a:t>
            </a:r>
            <a:r>
              <a:rPr lang="es-ES" sz="4000" b="1" dirty="0" smtClean="0"/>
              <a:t>Escrituras… fue sepultado, y… resucitó </a:t>
            </a:r>
            <a:r>
              <a:rPr lang="es-ES" sz="4000" b="1" dirty="0"/>
              <a:t>al tercer día, conforme a las </a:t>
            </a:r>
            <a:r>
              <a:rPr lang="es-ES" sz="4000" b="1" dirty="0" smtClean="0"/>
              <a:t>Escrituras.</a:t>
            </a:r>
            <a:endParaRPr lang="es-ES" sz="40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609600"/>
            <a:ext cx="7772400" cy="914400"/>
          </a:xfrm>
        </p:spPr>
        <p:txBody>
          <a:bodyPr/>
          <a:lstStyle/>
          <a:p>
            <a:pPr algn="ctr"/>
            <a:r>
              <a:rPr lang="en-US" sz="4000" dirty="0" smtClean="0"/>
              <a:t>1 </a:t>
            </a:r>
            <a:r>
              <a:rPr lang="en-US" sz="4000" dirty="0" err="1" smtClean="0"/>
              <a:t>Corintios</a:t>
            </a:r>
            <a:r>
              <a:rPr lang="en-US" sz="4000" dirty="0" smtClean="0"/>
              <a:t> 15:3,4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363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Pentecostés</a:t>
            </a:r>
            <a:r>
              <a:rPr lang="en-US" dirty="0" smtClean="0">
                <a:solidFill>
                  <a:schemeClr val="tx1"/>
                </a:solidFill>
              </a:rPr>
              <a:t>: la </a:t>
            </a:r>
            <a:r>
              <a:rPr lang="en-US" dirty="0" err="1" smtClean="0">
                <a:solidFill>
                  <a:schemeClr val="tx1"/>
                </a:solidFill>
              </a:rPr>
              <a:t>venida</a:t>
            </a:r>
            <a:r>
              <a:rPr lang="en-US" dirty="0" smtClean="0">
                <a:solidFill>
                  <a:schemeClr val="tx1"/>
                </a:solidFill>
              </a:rPr>
              <a:t> del </a:t>
            </a:r>
            <a:r>
              <a:rPr lang="en-US" dirty="0" err="1" smtClean="0">
                <a:solidFill>
                  <a:schemeClr val="tx1"/>
                </a:solidFill>
              </a:rPr>
              <a:t>espíritu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santo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30808"/>
            <a:ext cx="7067550" cy="5413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68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109</TotalTime>
  <Words>147</Words>
  <Application>Microsoft Office PowerPoint</Application>
  <PresentationFormat>On-screen Show (4:3)</PresentationFormat>
  <Paragraphs>25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FIESTAS SOLEMNES</vt:lpstr>
      <vt:lpstr>TRES FIESTAS EN ISRAEL</vt:lpstr>
      <vt:lpstr>Pascua: fiesta de los panes sin levadura</vt:lpstr>
      <vt:lpstr>Primicias: fiesta de las semanas</vt:lpstr>
      <vt:lpstr>Cosecha: fiesta de los tabernáculos</vt:lpstr>
      <vt:lpstr>Tres fiestas del cristiano</vt:lpstr>
      <vt:lpstr>Pascua: el sacrificio de jesucristo</vt:lpstr>
      <vt:lpstr>PowerPoint Presentation</vt:lpstr>
      <vt:lpstr>Pentecostés: la venida del espíritu santo</vt:lpstr>
      <vt:lpstr>PowerPoint Presentation</vt:lpstr>
      <vt:lpstr>PowerPoint Presentation</vt:lpstr>
      <vt:lpstr>Bodas del cordero: la gran celebración eterna</vt:lpstr>
      <vt:lpstr>Invitación de jesús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FIESTAS SOLEMNES</dc:title>
  <dc:creator>kerstin.lundquist</dc:creator>
  <cp:lastModifiedBy>kerstin.lundquist</cp:lastModifiedBy>
  <cp:revision>10</cp:revision>
  <dcterms:created xsi:type="dcterms:W3CDTF">2014-11-19T18:22:26Z</dcterms:created>
  <dcterms:modified xsi:type="dcterms:W3CDTF">2014-11-19T20:11:55Z</dcterms:modified>
</cp:coreProperties>
</file>