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sldIdLst>
    <p:sldId id="256" r:id="rId2"/>
    <p:sldId id="266" r:id="rId3"/>
    <p:sldId id="258" r:id="rId4"/>
    <p:sldId id="267" r:id="rId5"/>
    <p:sldId id="260" r:id="rId6"/>
    <p:sldId id="268" r:id="rId7"/>
    <p:sldId id="270" r:id="rId8"/>
    <p:sldId id="261" r:id="rId9"/>
    <p:sldId id="269" r:id="rId10"/>
    <p:sldId id="271" r:id="rId11"/>
    <p:sldId id="272" r:id="rId12"/>
    <p:sldId id="273" r:id="rId13"/>
    <p:sldId id="274" r:id="rId14"/>
    <p:sldId id="276" r:id="rId15"/>
    <p:sldId id="278" r:id="rId16"/>
    <p:sldId id="281" r:id="rId17"/>
    <p:sldId id="296" r:id="rId18"/>
    <p:sldId id="297" r:id="rId19"/>
    <p:sldId id="264" r:id="rId20"/>
    <p:sldId id="282" r:id="rId21"/>
    <p:sldId id="283" r:id="rId22"/>
    <p:sldId id="298" r:id="rId23"/>
    <p:sldId id="293" r:id="rId24"/>
    <p:sldId id="284" r:id="rId25"/>
    <p:sldId id="262" r:id="rId26"/>
    <p:sldId id="286" r:id="rId27"/>
    <p:sldId id="285" r:id="rId28"/>
    <p:sldId id="299" r:id="rId29"/>
    <p:sldId id="257" r:id="rId30"/>
    <p:sldId id="287" r:id="rId31"/>
    <p:sldId id="279" r:id="rId32"/>
    <p:sldId id="288" r:id="rId33"/>
    <p:sldId id="280" r:id="rId34"/>
    <p:sldId id="291" r:id="rId35"/>
    <p:sldId id="290" r:id="rId36"/>
    <p:sldId id="292" r:id="rId37"/>
    <p:sldId id="304" r:id="rId38"/>
    <p:sldId id="294" r:id="rId39"/>
    <p:sldId id="295" r:id="rId40"/>
    <p:sldId id="300" r:id="rId41"/>
    <p:sldId id="301" r:id="rId42"/>
    <p:sldId id="302" r:id="rId43"/>
    <p:sldId id="305" r:id="rId44"/>
    <p:sldId id="306" r:id="rId45"/>
    <p:sldId id="307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1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27,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27,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NICODEMO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91400" cy="1752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y la </a:t>
            </a:r>
            <a:r>
              <a:rPr lang="en-US" sz="5400" b="1" dirty="0" err="1" smtClean="0"/>
              <a:t>visita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que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cambió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vida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4349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©2014 hermanamargarita.com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09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1856" y="381000"/>
            <a:ext cx="8382000" cy="60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11" y="393192"/>
            <a:ext cx="4167969" cy="60838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2349" y="941487"/>
            <a:ext cx="316625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_tradnl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¿</a:t>
            </a: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Cómo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puede un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hombre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nacer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siendo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viejo</a:t>
            </a:r>
            <a:r>
              <a:rPr lang="es-ES_tradnl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? 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39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90749" y="685800"/>
            <a:ext cx="382899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No te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maravilles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que te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dije: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4368800" cy="3644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4343400"/>
            <a:ext cx="7933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6000" b="1" dirty="0" smtClean="0">
                <a:ln w="50800"/>
                <a:solidFill>
                  <a:srgbClr val="C00000"/>
                </a:solidFill>
              </a:rPr>
              <a:t>«Es </a:t>
            </a:r>
            <a:r>
              <a:rPr lang="es-ES_tradnl" sz="6000" b="1" dirty="0">
                <a:ln w="50800"/>
                <a:solidFill>
                  <a:srgbClr val="C00000"/>
                </a:solidFill>
              </a:rPr>
              <a:t>necesario</a:t>
            </a:r>
            <a:br>
              <a:rPr lang="es-ES_tradnl" sz="6000" b="1" dirty="0">
                <a:ln w="50800"/>
                <a:solidFill>
                  <a:srgbClr val="C00000"/>
                </a:solidFill>
              </a:rPr>
            </a:br>
            <a:r>
              <a:rPr lang="es-ES_tradnl" sz="6000" b="1" dirty="0">
                <a:ln w="50800"/>
                <a:solidFill>
                  <a:srgbClr val="C00000"/>
                </a:solidFill>
              </a:rPr>
              <a:t>nacer de nuevo</a:t>
            </a:r>
            <a:r>
              <a:rPr lang="es-ES_tradnl" sz="6000" b="1" dirty="0" smtClean="0">
                <a:ln w="50800"/>
                <a:solidFill>
                  <a:srgbClr val="C00000"/>
                </a:solidFill>
              </a:rPr>
              <a:t>.»</a:t>
            </a:r>
            <a:endParaRPr lang="en-US" sz="6000" b="1" dirty="0">
              <a:ln w="5080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3223" y="1371600"/>
            <a:ext cx="791755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Como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Moisés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levantó la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serpiente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en el desierto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</a:rPr>
              <a:t>así </a:t>
            </a:r>
            <a:r>
              <a:rPr lang="es-ES_tradnl" sz="5400" b="1" dirty="0">
                <a:ln w="50800"/>
              </a:rPr>
              <a:t>es </a:t>
            </a:r>
            <a:r>
              <a:rPr lang="es-ES_tradnl" sz="5400" b="1" dirty="0" smtClean="0">
                <a:ln w="50800"/>
              </a:rPr>
              <a:t>necesario</a:t>
            </a:r>
            <a:br>
              <a:rPr lang="es-ES_tradnl" sz="5400" b="1" dirty="0" smtClean="0">
                <a:ln w="50800"/>
              </a:rPr>
            </a:br>
            <a:r>
              <a:rPr lang="es-ES_tradnl" sz="5400" b="1" dirty="0" smtClean="0">
                <a:ln w="50800"/>
              </a:rPr>
              <a:t>que </a:t>
            </a:r>
            <a:r>
              <a:rPr lang="es-ES_tradnl" sz="5400" b="1" dirty="0">
                <a:ln w="50800"/>
              </a:rPr>
              <a:t>el Hijo del </a:t>
            </a:r>
            <a:r>
              <a:rPr lang="es-ES_tradnl" sz="5400" b="1" dirty="0" smtClean="0">
                <a:ln w="50800"/>
              </a:rPr>
              <a:t>Hombre</a:t>
            </a:r>
            <a:br>
              <a:rPr lang="es-ES_tradnl" sz="5400" b="1" dirty="0" smtClean="0">
                <a:ln w="50800"/>
              </a:rPr>
            </a:br>
            <a:r>
              <a:rPr lang="es-ES_tradnl" sz="5400" b="1" dirty="0" smtClean="0">
                <a:ln w="50800"/>
              </a:rPr>
              <a:t>sea levantado. </a:t>
            </a:r>
            <a:endParaRPr lang="en-US" sz="54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7002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" b="2929"/>
          <a:stretch>
            <a:fillRect/>
          </a:stretch>
        </p:blipFill>
        <p:spPr>
          <a:xfrm>
            <a:off x="609600" y="609600"/>
            <a:ext cx="7811965" cy="56419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5052" y="5029200"/>
            <a:ext cx="76738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3600" b="1" dirty="0" smtClean="0"/>
              <a:t>Para que </a:t>
            </a:r>
            <a:r>
              <a:rPr lang="es-ES_tradnl" sz="3600" b="1" dirty="0"/>
              <a:t>todo aquel que en él cree</a:t>
            </a:r>
            <a:r>
              <a:rPr lang="es-ES_tradnl" sz="3600" b="1" dirty="0" smtClean="0"/>
              <a:t>,</a:t>
            </a:r>
            <a:br>
              <a:rPr lang="es-ES_tradnl" sz="3600" b="1" dirty="0" smtClean="0"/>
            </a:br>
            <a:r>
              <a:rPr lang="es-ES_tradnl" sz="3600" b="1" dirty="0" smtClean="0"/>
              <a:t>no </a:t>
            </a:r>
            <a:r>
              <a:rPr lang="es-ES_tradnl" sz="3600" b="1" dirty="0"/>
              <a:t>se pierda, mas tenga vida </a:t>
            </a:r>
            <a:r>
              <a:rPr lang="es-ES_tradnl" sz="3600" b="1" dirty="0" smtClean="0"/>
              <a:t>eterna.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1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50520"/>
            <a:ext cx="8382000" cy="60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2979" y="1696283"/>
            <a:ext cx="6898042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Porque de tal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manera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amó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Dios al mundo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que </a:t>
            </a:r>
            <a:r>
              <a:rPr lang="es-ES_tradnl" sz="6600" b="1" dirty="0">
                <a:ln w="50800"/>
                <a:solidFill>
                  <a:srgbClr val="C00000"/>
                </a:solidFill>
              </a:rPr>
              <a:t>ha </a:t>
            </a: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dado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su Hijo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unigénito, 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2910" y="1676400"/>
            <a:ext cx="7398179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para que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todo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aquel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en él cree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no </a:t>
            </a:r>
            <a:r>
              <a:rPr lang="es-ES_tradnl" sz="6600" b="1" dirty="0">
                <a:ln w="50800"/>
                <a:solidFill>
                  <a:srgbClr val="C00000"/>
                </a:solidFill>
              </a:rPr>
              <a:t>se pierda</a:t>
            </a: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,</a:t>
            </a:r>
            <a:br>
              <a:rPr lang="es-ES_tradnl" sz="6600" b="1" dirty="0" smtClean="0">
                <a:ln w="50800"/>
                <a:solidFill>
                  <a:srgbClr val="C00000"/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mas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tenga vida eterna. 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NICODEMO </a:t>
            </a:r>
            <a:br>
              <a:rPr lang="en-US" sz="6000" dirty="0" smtClean="0"/>
            </a:br>
            <a:r>
              <a:rPr lang="en-US" sz="6000" dirty="0" smtClean="0"/>
              <a:t>CREYÓ EN JESÚS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429000"/>
            <a:ext cx="83820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2668" y="3648670"/>
            <a:ext cx="6378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 smtClean="0">
                <a:ln w="50800"/>
              </a:rPr>
              <a:t>¿Cómo lo sabemos?</a:t>
            </a:r>
            <a:endParaRPr lang="en-US" sz="54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13807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61701"/>
            <a:ext cx="8382000" cy="609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2568" y="1001554"/>
            <a:ext cx="6918881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Los principales sacerdotes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y los fariseos mandaron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alguaciles para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que prendieran a Jesús;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pero ellos no lo hicieron.</a:t>
            </a:r>
          </a:p>
        </p:txBody>
      </p:sp>
    </p:spTree>
    <p:extLst>
      <p:ext uri="{BB962C8B-B14F-4D97-AF65-F5344CB8AC3E}">
        <p14:creationId xmlns:p14="http://schemas.microsoft.com/office/powerpoint/2010/main" val="37862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29200" y="361701"/>
            <a:ext cx="3733800" cy="609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0" y="1219200"/>
            <a:ext cx="327660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¡Jamás hombre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alguno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ha hablado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como este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hombre!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670098"/>
            <a:ext cx="5905500" cy="752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609600" y="533400"/>
            <a:ext cx="7848600" cy="5668433"/>
          </a:xfrm>
        </p:spPr>
      </p:pic>
      <p:sp>
        <p:nvSpPr>
          <p:cNvPr id="4" name="Rectangle 3"/>
          <p:cNvSpPr/>
          <p:nvPr/>
        </p:nvSpPr>
        <p:spPr>
          <a:xfrm>
            <a:off x="228600" y="5410200"/>
            <a:ext cx="85344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353" y="5294390"/>
            <a:ext cx="7361311" cy="20208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Nicodemo defendió a Jesús.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7315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Había un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hombre</a:t>
            </a:r>
          </a:p>
          <a:p>
            <a:pPr algn="ctr"/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los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fariseos que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se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llamaba Nicodemo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</a:p>
          <a:p>
            <a:pPr algn="ctr"/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un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principal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entre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los judíos. 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616" y="361701"/>
            <a:ext cx="4748784" cy="609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066800"/>
            <a:ext cx="39624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¿Juzga acaso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nuestra ley a un hombre si primero no lo oye, y sabe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lo que ha hecho?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07386"/>
            <a:ext cx="5269946" cy="55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NICODEMO </a:t>
            </a:r>
            <a:br>
              <a:rPr lang="en-US" sz="6000" dirty="0" smtClean="0"/>
            </a:br>
            <a:r>
              <a:rPr lang="en-US" sz="6000" dirty="0" smtClean="0"/>
              <a:t>ERA UNO DE ELLOS</a:t>
            </a:r>
            <a:endParaRPr lang="en-US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3420070"/>
            <a:ext cx="8382000" cy="2752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5750" y="3420070"/>
            <a:ext cx="7792518" cy="23346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¿De quiénes?</a:t>
            </a:r>
          </a:p>
          <a:p>
            <a:pPr algn="ctr">
              <a:lnSpc>
                <a:spcPct val="150000"/>
              </a:lnSpc>
            </a:pPr>
            <a:r>
              <a:rPr lang="es-ES_tradnl" sz="4800" b="1" dirty="0" smtClean="0">
                <a:ln w="50800"/>
                <a:solidFill>
                  <a:srgbClr val="C00000"/>
                </a:solidFill>
              </a:rPr>
              <a:t>De los seguidores de Jesús.</a:t>
            </a:r>
            <a:endParaRPr lang="en-US" sz="4800" b="1" dirty="0">
              <a:ln w="5080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457200" y="457200"/>
            <a:ext cx="8229600" cy="5943600"/>
          </a:xfrm>
        </p:spPr>
      </p:pic>
      <p:sp>
        <p:nvSpPr>
          <p:cNvPr id="6" name="Rectangle 5"/>
          <p:cNvSpPr/>
          <p:nvPr/>
        </p:nvSpPr>
        <p:spPr>
          <a:xfrm>
            <a:off x="228600" y="5791200"/>
            <a:ext cx="8686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5722203"/>
            <a:ext cx="8763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Se cumplió lo que Jesús dijo a Nicodemo.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" b="2929"/>
          <a:stretch>
            <a:fillRect/>
          </a:stretch>
        </p:blipFill>
        <p:spPr>
          <a:xfrm>
            <a:off x="609600" y="609600"/>
            <a:ext cx="7811965" cy="56419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09555" y="1143000"/>
            <a:ext cx="6724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 smtClean="0">
                <a:ln w="50800"/>
              </a:rPr>
              <a:t>Jesús fue crucificado</a:t>
            </a:r>
          </a:p>
        </p:txBody>
      </p:sp>
    </p:spTree>
    <p:extLst>
      <p:ext uri="{BB962C8B-B14F-4D97-AF65-F5344CB8AC3E}">
        <p14:creationId xmlns:p14="http://schemas.microsoft.com/office/powerpoint/2010/main" val="26749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6968" y="914400"/>
            <a:ext cx="7315200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s-ES_tradnl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_tradnl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Un día oscuro</a:t>
            </a:r>
          </a:p>
          <a:p>
            <a:pPr algn="ctr"/>
            <a:endParaRPr lang="es-ES_tradnl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s-ES_tradnl" sz="5400" b="1" dirty="0" smtClean="0">
                <a:ln w="50800"/>
                <a:solidFill>
                  <a:schemeClr val="tx1">
                    <a:lumMod val="85000"/>
                  </a:schemeClr>
                </a:solidFill>
              </a:rPr>
              <a:t>para los seguidores</a:t>
            </a:r>
            <a:br>
              <a:rPr lang="es-ES_tradnl" sz="5400" b="1" dirty="0" smtClean="0">
                <a:ln w="50800"/>
                <a:solidFill>
                  <a:schemeClr val="tx1">
                    <a:lumMod val="85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tx1">
                    <a:lumMod val="85000"/>
                  </a:schemeClr>
                </a:solidFill>
              </a:rPr>
              <a:t>de Jesús.</a:t>
            </a:r>
          </a:p>
          <a:p>
            <a:pPr algn="ctr"/>
            <a:endParaRPr lang="en-US" sz="4800" b="1" dirty="0">
              <a:ln w="5080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3568"/>
            <a:ext cx="4290106" cy="610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981114" y="838200"/>
            <a:ext cx="3801041" cy="5047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Discípulos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en </a:t>
            </a:r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secreto</a:t>
            </a:r>
            <a:endParaRPr lang="en-US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cap="none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Nicodemo</a:t>
            </a:r>
            <a:r>
              <a:rPr lang="en-US" sz="4000" b="1" cap="none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000" b="1" cap="none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cap="none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en-US" sz="4000" b="1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José de</a:t>
            </a:r>
            <a:br>
              <a:rPr lang="en-US" sz="4000" b="1" spc="150" dirty="0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4000" b="1" spc="150" dirty="0" err="1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-US" sz="4000" b="1" spc="150" dirty="0" err="1" smtClean="0">
                <a:ln w="11430"/>
                <a:solidFill>
                  <a:schemeClr val="tx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rimatea</a:t>
            </a:r>
            <a:endParaRPr lang="en-US" sz="4000" b="1" cap="none" spc="150" dirty="0">
              <a:ln w="11430"/>
              <a:solidFill>
                <a:schemeClr val="tx1">
                  <a:lumMod val="9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6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28188" y="694521"/>
            <a:ext cx="6487673" cy="52168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José de </a:t>
            </a:r>
            <a:r>
              <a:rPr lang="es-ES_tradnl" sz="5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Arimatea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pidió a Pilato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6000" b="1" dirty="0" smtClean="0">
                <a:ln w="50800"/>
                <a:solidFill>
                  <a:srgbClr val="C00000"/>
                </a:solidFill>
              </a:rPr>
              <a:t>el cuerpo de Jesús</a:t>
            </a:r>
            <a:r>
              <a:rPr lang="es-ES_tradnl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s-ES_tradnl" sz="6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para sepultarlo.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956131"/>
            <a:ext cx="54864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Nicodemo llevó 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rgbClr val="C00000"/>
                </a:solidFill>
              </a:rPr>
              <a:t>como </a:t>
            </a:r>
            <a:r>
              <a:rPr lang="es-ES_tradnl" sz="4400" b="1" dirty="0" smtClean="0">
                <a:ln w="50800"/>
                <a:solidFill>
                  <a:srgbClr val="C00000"/>
                </a:solidFill>
              </a:rPr>
              <a:t>cien </a:t>
            </a:r>
            <a:r>
              <a:rPr lang="es-ES_tradnl" sz="4400" b="1" dirty="0" smtClean="0">
                <a:ln w="50800"/>
                <a:solidFill>
                  <a:srgbClr val="C00000"/>
                </a:solidFill>
              </a:rPr>
              <a:t>libras</a:t>
            </a:r>
          </a:p>
          <a:p>
            <a:pPr algn="r"/>
            <a:r>
              <a:rPr lang="es-ES_tradnl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d</a:t>
            </a: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 especias aromáticas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para envolver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el </a:t>
            </a: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cuerpo de 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Jesús</a:t>
            </a: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en-US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7784"/>
            <a:ext cx="419138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457200" y="457200"/>
            <a:ext cx="8187103" cy="5912908"/>
          </a:xfrm>
        </p:spPr>
      </p:pic>
    </p:spTree>
    <p:extLst>
      <p:ext uri="{BB962C8B-B14F-4D97-AF65-F5344CB8AC3E}">
        <p14:creationId xmlns:p14="http://schemas.microsoft.com/office/powerpoint/2010/main" val="2224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457200" y="457200"/>
            <a:ext cx="8229600" cy="5943600"/>
          </a:xfrm>
        </p:spPr>
      </p:pic>
    </p:spTree>
    <p:extLst>
      <p:ext uri="{BB962C8B-B14F-4D97-AF65-F5344CB8AC3E}">
        <p14:creationId xmlns:p14="http://schemas.microsoft.com/office/powerpoint/2010/main" val="27676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533400" y="533400"/>
            <a:ext cx="8022981" cy="5794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1086" y="762000"/>
            <a:ext cx="680186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Después de envolver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el cuerpo de Jesús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lo pusieron en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un sepulcro nuevo.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515815" y="533400"/>
            <a:ext cx="8018585" cy="5791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705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952" y="484793"/>
            <a:ext cx="7802136" cy="71558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5400" b="1" dirty="0" smtClean="0">
                <a:ln w="50800"/>
              </a:rPr>
              <a:t>Con gran </a:t>
            </a:r>
            <a:r>
              <a:rPr lang="es-ES_tradnl" sz="5400" b="1" dirty="0" smtClean="0">
                <a:ln w="50800"/>
              </a:rPr>
              <a:t>tristeza</a:t>
            </a:r>
            <a:br>
              <a:rPr lang="es-ES_tradnl" sz="5400" b="1" dirty="0" smtClean="0">
                <a:ln w="50800"/>
              </a:rPr>
            </a:br>
            <a:r>
              <a:rPr lang="es-ES_tradnl" sz="5400" b="1" dirty="0" smtClean="0">
                <a:ln w="50800"/>
              </a:rPr>
              <a:t>se alejaron </a:t>
            </a:r>
            <a:r>
              <a:rPr lang="es-ES_tradnl" sz="5400" b="1" dirty="0" smtClean="0">
                <a:ln w="50800"/>
              </a:rPr>
              <a:t>del sepulcro</a:t>
            </a:r>
            <a:r>
              <a:rPr lang="es-ES_tradnl" sz="5400" b="1" dirty="0" smtClean="0">
                <a:ln w="5080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s-ES_tradnl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r>
              <a:rPr lang="es-ES_tradnl" sz="6600" b="1" dirty="0" smtClean="0">
                <a:ln w="50800"/>
                <a:solidFill>
                  <a:srgbClr val="FF0000"/>
                </a:solidFill>
              </a:rPr>
              <a:t>¡Jesús</a:t>
            </a:r>
            <a:br>
              <a:rPr lang="es-ES_tradnl" sz="6600" b="1" dirty="0" smtClean="0">
                <a:ln w="50800"/>
                <a:solidFill>
                  <a:srgbClr val="FF0000"/>
                </a:solidFill>
              </a:rPr>
            </a:br>
            <a:r>
              <a:rPr lang="es-ES_tradnl" sz="6600" b="1" dirty="0" smtClean="0">
                <a:ln w="50800"/>
                <a:solidFill>
                  <a:srgbClr val="FF0000"/>
                </a:solidFill>
              </a:rPr>
              <a:t>estaba </a:t>
            </a:r>
            <a:r>
              <a:rPr lang="es-ES_tradnl" sz="6600" b="1" dirty="0" smtClean="0">
                <a:ln w="50800"/>
                <a:solidFill>
                  <a:srgbClr val="FF0000"/>
                </a:solidFill>
              </a:rPr>
              <a:t>muerto!</a:t>
            </a:r>
            <a:br>
              <a:rPr lang="es-ES_tradnl" sz="6600" b="1" dirty="0" smtClean="0">
                <a:ln w="50800"/>
                <a:solidFill>
                  <a:srgbClr val="FF0000"/>
                </a:solidFill>
              </a:rPr>
            </a:br>
            <a:endParaRPr lang="en-US" sz="66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533400" y="533400"/>
            <a:ext cx="8017119" cy="579014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22" y="1219200"/>
            <a:ext cx="8382000" cy="449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965" y="1752600"/>
            <a:ext cx="8004114" cy="336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Sin duda Nicodemo recordaba</a:t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la noche en que visitó a </a:t>
            </a: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Jesús,</a:t>
            </a:r>
            <a: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s-ES_tradnl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6000" b="1" dirty="0" smtClean="0">
                <a:ln w="50800"/>
                <a:solidFill>
                  <a:srgbClr val="C00000"/>
                </a:solidFill>
              </a:rPr>
              <a:t>¡y </a:t>
            </a:r>
            <a:r>
              <a:rPr lang="es-ES_tradnl" sz="6000" b="1" dirty="0" smtClean="0">
                <a:ln w="50800"/>
                <a:solidFill>
                  <a:srgbClr val="C00000"/>
                </a:solidFill>
              </a:rPr>
              <a:t>su vida </a:t>
            </a:r>
            <a:r>
              <a:rPr lang="es-ES_tradnl" sz="6000" b="1" dirty="0" smtClean="0">
                <a:ln w="50800"/>
                <a:solidFill>
                  <a:srgbClr val="C00000"/>
                </a:solidFill>
              </a:rPr>
              <a:t>cambió!</a:t>
            </a:r>
            <a:endParaRPr lang="es-ES_tradnl" sz="6000" b="1" dirty="0" smtClean="0">
              <a:ln w="5080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533400" y="533400"/>
            <a:ext cx="8022981" cy="5794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419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4409" y="1905000"/>
            <a:ext cx="6255239" cy="2985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¡Nicodemo</a:t>
            </a:r>
            <a:br>
              <a:rPr lang="es-ES_tradnl" sz="6600" b="1" dirty="0" smtClean="0">
                <a:ln w="50800"/>
                <a:solidFill>
                  <a:srgbClr val="C00000"/>
                </a:solidFill>
              </a:rPr>
            </a:b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nació de nuevo!</a:t>
            </a:r>
          </a:p>
        </p:txBody>
      </p:sp>
    </p:spTree>
    <p:extLst>
      <p:ext uri="{BB962C8B-B14F-4D97-AF65-F5344CB8AC3E}">
        <p14:creationId xmlns:p14="http://schemas.microsoft.com/office/powerpoint/2010/main" val="11464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438400"/>
            <a:ext cx="547116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 err="1" smtClean="0"/>
              <a:t>Nicodemo</a:t>
            </a:r>
            <a:r>
              <a:rPr lang="en-US" sz="5400" dirty="0" smtClean="0"/>
              <a:t> </a:t>
            </a:r>
            <a:r>
              <a:rPr lang="en-US" sz="5400" dirty="0" err="1" smtClean="0"/>
              <a:t>recibió</a:t>
            </a:r>
            <a:r>
              <a:rPr lang="en-US" sz="5400" dirty="0" smtClean="0"/>
              <a:t> a </a:t>
            </a:r>
            <a:r>
              <a:rPr lang="en-US" sz="5400" dirty="0" err="1" smtClean="0"/>
              <a:t>Jesús</a:t>
            </a:r>
            <a:r>
              <a:rPr lang="en-US" sz="5400" dirty="0" smtClean="0"/>
              <a:t> </a:t>
            </a:r>
            <a:r>
              <a:rPr lang="en-US" sz="5400" dirty="0" err="1" smtClean="0"/>
              <a:t>como</a:t>
            </a:r>
            <a:r>
              <a:rPr lang="en-US" sz="5400" dirty="0" smtClean="0"/>
              <a:t> </a:t>
            </a:r>
            <a:r>
              <a:rPr lang="en-US" sz="5400" dirty="0" err="1" smtClean="0"/>
              <a:t>su</a:t>
            </a:r>
            <a:r>
              <a:rPr lang="en-US" sz="5400" dirty="0" smtClean="0"/>
              <a:t> </a:t>
            </a:r>
            <a:r>
              <a:rPr lang="en-US" sz="5400" dirty="0" err="1" smtClean="0"/>
              <a:t>Señor</a:t>
            </a:r>
            <a:r>
              <a:rPr lang="en-US" sz="5400" dirty="0" smtClean="0"/>
              <a:t> y Salvador.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" y="-228600"/>
            <a:ext cx="3429000" cy="93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382000" cy="5181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170" y="1143000"/>
            <a:ext cx="7803738" cy="4508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6600" b="1" dirty="0" smtClean="0">
                <a:ln w="50800"/>
                <a:solidFill>
                  <a:schemeClr val="bg1"/>
                </a:solidFill>
              </a:rPr>
              <a:t>¡Ahora la esperanza</a:t>
            </a:r>
            <a:br>
              <a:rPr lang="es-ES_tradnl" sz="6600" b="1" dirty="0" smtClean="0">
                <a:ln w="50800"/>
                <a:solidFill>
                  <a:schemeClr val="bg1"/>
                </a:solidFill>
              </a:rPr>
            </a:br>
            <a:r>
              <a:rPr lang="es-ES_tradnl" sz="6600" b="1" dirty="0" smtClean="0">
                <a:ln w="50800"/>
                <a:solidFill>
                  <a:schemeClr val="bg1"/>
                </a:solidFill>
              </a:rPr>
              <a:t>de su vida</a:t>
            </a:r>
            <a:br>
              <a:rPr lang="es-ES_tradnl" sz="6600" b="1" dirty="0" smtClean="0">
                <a:ln w="50800"/>
                <a:solidFill>
                  <a:schemeClr val="bg1"/>
                </a:solidFill>
              </a:rPr>
            </a:br>
            <a:r>
              <a:rPr lang="es-ES_tradnl" sz="6600" b="1" dirty="0" smtClean="0">
                <a:ln w="50800"/>
                <a:solidFill>
                  <a:schemeClr val="bg1"/>
                </a:solidFill>
              </a:rPr>
              <a:t>había muerto!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143000"/>
            <a:ext cx="7803738" cy="4508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s-ES_tradnl" sz="6600" b="1" dirty="0" smtClean="0">
                <a:ln w="50800"/>
              </a:rPr>
              <a:t>¡Ahora la esperanza</a:t>
            </a:r>
            <a:br>
              <a:rPr lang="es-ES_tradnl" sz="6600" b="1" dirty="0" smtClean="0">
                <a:ln w="50800"/>
              </a:rPr>
            </a:br>
            <a:r>
              <a:rPr lang="es-ES_tradnl" sz="6600" b="1" dirty="0" smtClean="0">
                <a:ln w="50800"/>
              </a:rPr>
              <a:t>de su vida</a:t>
            </a:r>
            <a:br>
              <a:rPr lang="es-ES_tradnl" sz="6600" b="1" dirty="0" smtClean="0">
                <a:ln w="50800"/>
              </a:rPr>
            </a:br>
            <a:r>
              <a:rPr lang="es-ES_tradnl" sz="6600" b="1" dirty="0" smtClean="0">
                <a:ln w="50800"/>
              </a:rPr>
              <a:t>había muerto!</a:t>
            </a:r>
          </a:p>
        </p:txBody>
      </p:sp>
    </p:spTree>
    <p:extLst>
      <p:ext uri="{BB962C8B-B14F-4D97-AF65-F5344CB8AC3E}">
        <p14:creationId xmlns:p14="http://schemas.microsoft.com/office/powerpoint/2010/main" val="12948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9266" y="1143000"/>
            <a:ext cx="8229600" cy="472439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97675" y="1600200"/>
            <a:ext cx="6652782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¡Pero Jesús</a:t>
            </a:r>
            <a:br>
              <a:rPr lang="es-ES_tradn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ES_tradnl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resucitó!</a:t>
            </a:r>
          </a:p>
        </p:txBody>
      </p:sp>
    </p:spTree>
    <p:extLst>
      <p:ext uri="{BB962C8B-B14F-4D97-AF65-F5344CB8AC3E}">
        <p14:creationId xmlns:p14="http://schemas.microsoft.com/office/powerpoint/2010/main" val="34853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6160" y="1676400"/>
            <a:ext cx="521168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Nicodemo</a:t>
            </a:r>
            <a:br>
              <a:rPr lang="es-ES_tradnl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vino </a:t>
            </a:r>
            <a:r>
              <a:rPr lang="es-ES_tradnl" sz="72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 </a:t>
            </a:r>
            <a:r>
              <a:rPr lang="es-ES_tradnl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Jesús</a:t>
            </a:r>
            <a:br>
              <a:rPr lang="es-ES_tradnl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7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de noche</a:t>
            </a:r>
            <a:r>
              <a:rPr lang="es-ES_tradnl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51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457200" y="457200"/>
            <a:ext cx="8165123" cy="589703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9266" y="1143000"/>
            <a:ext cx="8229600" cy="47243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5283" y="1841480"/>
            <a:ext cx="7077579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Para Nicodemo y para ti,</a:t>
            </a:r>
          </a:p>
          <a:p>
            <a:pPr algn="ctr">
              <a:lnSpc>
                <a:spcPct val="150000"/>
              </a:lnSpc>
            </a:pP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¡Jesús es la esperanza</a:t>
            </a:r>
            <a:b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vida!</a:t>
            </a:r>
            <a:endParaRPr lang="es-ES_tradnl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324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Todo </a:t>
            </a:r>
            <a:r>
              <a:rPr lang="es-ES" sz="67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aquel que </a:t>
            </a:r>
            <a: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vive</a:t>
            </a:r>
            <a:b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 </a:t>
            </a:r>
            <a:r>
              <a:rPr lang="es-ES" sz="67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cree en mí, </a:t>
            </a:r>
            <a: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no </a:t>
            </a:r>
            <a:r>
              <a:rPr lang="es-ES" sz="67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morirá eternamente</a:t>
            </a:r>
            <a: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br>
              <a:rPr lang="es-ES" sz="67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ES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Juan 11:26</a:t>
            </a:r>
            <a:endParaRPr 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" y="-228600"/>
            <a:ext cx="3429000" cy="93050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39440" y="2286000"/>
            <a:ext cx="5471160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</a:t>
            </a:r>
            <a:r>
              <a:rPr lang="en-US" sz="7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Crees</a:t>
            </a:r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en </a:t>
            </a:r>
            <a:r>
              <a:rPr lang="en-US" sz="7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Jesús</a:t>
            </a:r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440" y="2286000"/>
            <a:ext cx="547116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7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¿</a:t>
            </a:r>
            <a:r>
              <a:rPr lang="en-US" sz="72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Crees</a:t>
            </a:r>
            <a:r>
              <a:rPr lang="en-US" sz="7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en </a:t>
            </a:r>
            <a:r>
              <a:rPr lang="en-US" sz="7200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Jesús</a:t>
            </a:r>
            <a:r>
              <a:rPr lang="en-US" sz="7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10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50520"/>
            <a:ext cx="8382000" cy="609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2979" y="1696283"/>
            <a:ext cx="6898042" cy="4431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Porque de tal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manera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amó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Dios al mundo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que </a:t>
            </a:r>
            <a:r>
              <a:rPr lang="es-ES_tradnl" sz="6600" b="1" dirty="0">
                <a:ln w="50800"/>
                <a:solidFill>
                  <a:srgbClr val="C00000"/>
                </a:solidFill>
              </a:rPr>
              <a:t>ha </a:t>
            </a: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dado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su Hijo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unigénito, 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2910" y="1676400"/>
            <a:ext cx="7398179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para que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todo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aquel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que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en él cree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no </a:t>
            </a:r>
            <a:r>
              <a:rPr lang="es-ES_tradnl" sz="6600" b="1" dirty="0">
                <a:ln w="50800"/>
                <a:solidFill>
                  <a:srgbClr val="C00000"/>
                </a:solidFill>
              </a:rPr>
              <a:t>se pierda</a:t>
            </a:r>
            <a:r>
              <a:rPr lang="es-ES_tradnl" sz="6600" b="1" dirty="0" smtClean="0">
                <a:ln w="50800"/>
                <a:solidFill>
                  <a:srgbClr val="C00000"/>
                </a:solidFill>
              </a:rPr>
              <a:t>,</a:t>
            </a:r>
            <a:br>
              <a:rPr lang="es-ES_tradnl" sz="6600" b="1" dirty="0" smtClean="0">
                <a:ln w="50800"/>
                <a:solidFill>
                  <a:srgbClr val="C00000"/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mas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tenga vida eterna. 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86600" cy="1828800"/>
          </a:xfrm>
        </p:spPr>
        <p:txBody>
          <a:bodyPr/>
          <a:lstStyle/>
          <a:p>
            <a:r>
              <a:rPr lang="en-US" sz="4000" dirty="0" smtClean="0"/>
              <a:t>©2014 hermanamargarita.com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764302"/>
            <a:ext cx="7086600" cy="1502898"/>
          </a:xfrm>
        </p:spPr>
        <p:txBody>
          <a:bodyPr>
            <a:normAutofit fontScale="25000" lnSpcReduction="20000"/>
          </a:bodyPr>
          <a:lstStyle/>
          <a:p>
            <a:r>
              <a:rPr lang="en-US" sz="6200" dirty="0" err="1" smtClean="0"/>
              <a:t>Texto</a:t>
            </a:r>
            <a:r>
              <a:rPr lang="en-US" sz="6200" dirty="0" smtClean="0"/>
              <a:t>: </a:t>
            </a:r>
            <a:r>
              <a:rPr lang="en-US" sz="6200" dirty="0" err="1" smtClean="0"/>
              <a:t>KerstinAnderas</a:t>
            </a:r>
            <a:r>
              <a:rPr lang="en-US" sz="6200" dirty="0" smtClean="0"/>
              <a:t>-Lundquist</a:t>
            </a:r>
          </a:p>
          <a:p>
            <a:r>
              <a:rPr lang="en-US" sz="6200" dirty="0" smtClean="0"/>
              <a:t>Arte: </a:t>
            </a:r>
            <a:r>
              <a:rPr lang="en-US" sz="6200" dirty="0" err="1" smtClean="0"/>
              <a:t>Absalóm</a:t>
            </a:r>
            <a:r>
              <a:rPr lang="en-US" sz="6200" dirty="0" smtClean="0"/>
              <a:t>-León Sixco</a:t>
            </a:r>
          </a:p>
          <a:p>
            <a:r>
              <a:rPr lang="en-US" sz="6200" dirty="0" err="1" smtClean="0"/>
              <a:t>Texto</a:t>
            </a:r>
            <a:r>
              <a:rPr lang="en-US" sz="6200" dirty="0" smtClean="0"/>
              <a:t> </a:t>
            </a:r>
            <a:r>
              <a:rPr lang="en-US" sz="6200" dirty="0" err="1" smtClean="0"/>
              <a:t>bíblico</a:t>
            </a:r>
            <a:r>
              <a:rPr lang="en-US" sz="6200" dirty="0" smtClean="0"/>
              <a:t>: RVR-1960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5800" dirty="0" smtClean="0"/>
          </a:p>
          <a:p>
            <a:endParaRPr lang="en-US" sz="5800" dirty="0"/>
          </a:p>
          <a:p>
            <a:endParaRPr lang="en-US" sz="5800" dirty="0" smtClean="0"/>
          </a:p>
          <a:p>
            <a:endParaRPr lang="en-US" sz="5800" dirty="0"/>
          </a:p>
          <a:p>
            <a:endParaRPr lang="en-US" sz="5800" dirty="0" smtClean="0"/>
          </a:p>
          <a:p>
            <a:endParaRPr lang="en-US" sz="5800" dirty="0"/>
          </a:p>
          <a:p>
            <a:endParaRPr lang="en-US" sz="5800" dirty="0" smtClean="0"/>
          </a:p>
          <a:p>
            <a:endParaRPr lang="en-US" sz="12800" dirty="0"/>
          </a:p>
          <a:p>
            <a:r>
              <a:rPr lang="en-US" sz="12800" dirty="0" smtClean="0"/>
              <a:t>Juan 3:1-21; 7:32-52; 19:38-42</a:t>
            </a:r>
            <a:endParaRPr lang="en-US" sz="1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r="1376"/>
          <a:stretch>
            <a:fillRect/>
          </a:stretch>
        </p:blipFill>
        <p:spPr>
          <a:xfrm>
            <a:off x="533400" y="533400"/>
            <a:ext cx="8001000" cy="5778500"/>
          </a:xfrm>
        </p:spPr>
      </p:pic>
    </p:spTree>
    <p:extLst>
      <p:ext uri="{BB962C8B-B14F-4D97-AF65-F5344CB8AC3E}">
        <p14:creationId xmlns:p14="http://schemas.microsoft.com/office/powerpoint/2010/main" val="14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381000"/>
            <a:ext cx="8382000" cy="609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093887"/>
            <a:ext cx="44958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_tradnl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Rabí</a:t>
            </a: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,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sabemos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que has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venido de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Dios como</a:t>
            </a:r>
            <a:b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maestro.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"/>
            <a:ext cx="3657601" cy="60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139077"/>
            <a:ext cx="75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_tradnl" sz="5400" b="1" cap="none" spc="0" dirty="0" smtClean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  <a:t>Nadie puede hacer las</a:t>
            </a:r>
            <a:br>
              <a:rPr lang="es-ES_tradnl" sz="5400" b="1" cap="none" spc="0" dirty="0" smtClean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  <a:t>señales que </a:t>
            </a:r>
            <a:r>
              <a:rPr lang="es-ES_tradnl" sz="5400" b="1" cap="none" spc="0" dirty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  <a:t>tú haces</a:t>
            </a:r>
            <a:r>
              <a:rPr lang="es-ES_tradnl" sz="5400" b="1" cap="none" spc="0" dirty="0" smtClean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  <a:t>,</a:t>
            </a:r>
            <a:br>
              <a:rPr lang="es-ES_tradnl" sz="5400" b="1" cap="none" spc="0" dirty="0" smtClean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es-ES_tradnl" sz="5400" b="1" cap="none" spc="0" dirty="0" smtClean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  <a:t>si </a:t>
            </a:r>
            <a:r>
              <a:rPr lang="es-ES_tradnl" sz="5400" b="1" cap="none" spc="0" dirty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  <a:t>no </a:t>
            </a:r>
            <a:r>
              <a:rPr lang="es-ES_tradnl" sz="5400" b="1" cap="none" spc="0" dirty="0" smtClean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  <a:t>está Dios </a:t>
            </a:r>
            <a:r>
              <a:rPr lang="es-ES_tradnl" sz="5400" b="1" cap="none" spc="0" dirty="0">
                <a:ln w="50800"/>
                <a:solidFill>
                  <a:schemeClr val="tx2">
                    <a:lumMod val="10000"/>
                  </a:schemeClr>
                </a:solidFill>
                <a:effectLst/>
              </a:rPr>
              <a:t>con él.</a:t>
            </a:r>
            <a:endParaRPr lang="en-US" sz="5400" b="1" cap="none" spc="0" dirty="0">
              <a:ln w="50800"/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139077"/>
            <a:ext cx="75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ES_tradnl" sz="5400" b="1" cap="none" spc="0" dirty="0" smtClean="0">
                <a:ln w="50800"/>
                <a:effectLst/>
              </a:rPr>
              <a:t>Nadie puede hacer las</a:t>
            </a:r>
            <a:br>
              <a:rPr lang="es-ES_tradnl" sz="5400" b="1" cap="none" spc="0" dirty="0" smtClean="0">
                <a:ln w="50800"/>
                <a:effectLst/>
              </a:rPr>
            </a:br>
            <a:r>
              <a:rPr lang="es-ES_tradnl" sz="5400" b="1" cap="none" spc="0" dirty="0" smtClean="0">
                <a:ln w="50800"/>
                <a:effectLst/>
              </a:rPr>
              <a:t>señales que </a:t>
            </a:r>
            <a:r>
              <a:rPr lang="es-ES_tradnl" sz="5400" b="1" cap="none" spc="0" dirty="0">
                <a:ln w="50800"/>
                <a:effectLst/>
              </a:rPr>
              <a:t>tú haces</a:t>
            </a:r>
            <a:r>
              <a:rPr lang="es-ES_tradnl" sz="5400" b="1" cap="none" spc="0" dirty="0" smtClean="0">
                <a:ln w="50800"/>
                <a:effectLst/>
              </a:rPr>
              <a:t>,</a:t>
            </a:r>
            <a:br>
              <a:rPr lang="es-ES_tradnl" sz="5400" b="1" cap="none" spc="0" dirty="0" smtClean="0">
                <a:ln w="50800"/>
                <a:effectLst/>
              </a:rPr>
            </a:br>
            <a:r>
              <a:rPr lang="es-ES_tradnl" sz="5400" b="1" cap="none" spc="0" dirty="0" smtClean="0">
                <a:ln w="50800"/>
                <a:effectLst/>
              </a:rPr>
              <a:t>si </a:t>
            </a:r>
            <a:r>
              <a:rPr lang="es-ES_tradnl" sz="5400" b="1" cap="none" spc="0" dirty="0">
                <a:ln w="50800"/>
                <a:effectLst/>
              </a:rPr>
              <a:t>no </a:t>
            </a:r>
            <a:r>
              <a:rPr lang="es-ES_tradnl" sz="5400" b="1" cap="none" spc="0" dirty="0" smtClean="0">
                <a:ln w="50800"/>
                <a:effectLst/>
              </a:rPr>
              <a:t>está Dios </a:t>
            </a:r>
            <a:r>
              <a:rPr lang="es-ES_tradnl" sz="5400" b="1" cap="none" spc="0" dirty="0">
                <a:ln w="50800"/>
                <a:effectLst/>
              </a:rPr>
              <a:t>con él.</a:t>
            </a:r>
            <a:endParaRPr lang="en-US" sz="54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90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943600"/>
          </a:xfrm>
        </p:spPr>
      </p:pic>
    </p:spTree>
    <p:extLst>
      <p:ext uri="{BB962C8B-B14F-4D97-AF65-F5344CB8AC3E}">
        <p14:creationId xmlns:p14="http://schemas.microsoft.com/office/powerpoint/2010/main" val="14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73914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cierto, de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cierto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te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digo, </a:t>
            </a:r>
            <a:r>
              <a:rPr lang="es-ES_tradnl" sz="5400" b="1" dirty="0">
                <a:ln w="50800"/>
                <a:solidFill>
                  <a:srgbClr val="C00000"/>
                </a:solidFill>
              </a:rPr>
              <a:t>que el </a:t>
            </a:r>
            <a:r>
              <a:rPr lang="es-ES_tradnl" sz="5400" b="1" dirty="0" smtClean="0">
                <a:ln w="50800"/>
                <a:solidFill>
                  <a:srgbClr val="C00000"/>
                </a:solidFill>
              </a:rPr>
              <a:t>que</a:t>
            </a:r>
            <a:br>
              <a:rPr lang="es-ES_tradnl" sz="5400" b="1" dirty="0" smtClean="0">
                <a:ln w="50800"/>
                <a:solidFill>
                  <a:srgbClr val="C00000"/>
                </a:solidFill>
              </a:rPr>
            </a:br>
            <a:r>
              <a:rPr lang="es-ES_tradnl" sz="5400" b="1" dirty="0" smtClean="0">
                <a:ln w="50800"/>
                <a:solidFill>
                  <a:srgbClr val="C00000"/>
                </a:solidFill>
              </a:rPr>
              <a:t>no </a:t>
            </a:r>
            <a:r>
              <a:rPr lang="es-ES_tradnl" sz="5400" b="1" dirty="0">
                <a:ln w="50800"/>
                <a:solidFill>
                  <a:srgbClr val="C00000"/>
                </a:solidFill>
              </a:rPr>
              <a:t>naciere de nuevo,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no puede </a:t>
            </a: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ver</a:t>
            </a:r>
            <a:b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es-ES_tradnl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el </a:t>
            </a:r>
            <a:r>
              <a:rPr lang="es-ES_tradnl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reino de Dios. 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891</TotalTime>
  <Words>256</Words>
  <Application>Microsoft Office PowerPoint</Application>
  <PresentationFormat>On-screen Show (4:3)</PresentationFormat>
  <Paragraphs>115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Apex</vt:lpstr>
      <vt:lpstr>NICODEMO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NICODEMO  CREYÓ EN JESÚS</vt:lpstr>
      <vt:lpstr>PowerPoint Presentation</vt:lpstr>
      <vt:lpstr>PowerPoint Presentation</vt:lpstr>
      <vt:lpstr>PowerPoint Presentation</vt:lpstr>
      <vt:lpstr>PowerPoint Presentation</vt:lpstr>
      <vt:lpstr>NICODEMO  ERA UNO DE ELLOS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Nicodemo recibió a Jesús como su Señor y Salvador.</vt:lpstr>
      <vt:lpstr>PowerPoint Presentation</vt:lpstr>
      <vt:lpstr>PowerPoint Presentation</vt:lpstr>
      <vt:lpstr>PowerPoint Presentation</vt:lpstr>
      <vt:lpstr>PowerPoint Presentation</vt:lpstr>
      <vt:lpstr>Todo aquel que vive y cree en mí,  no morirá eternamente.  Juan 11:26</vt:lpstr>
      <vt:lpstr>¿Crees en Jesús?</vt:lpstr>
      <vt:lpstr>PowerPoint Presentation</vt:lpstr>
      <vt:lpstr>PowerPoint Presentation</vt:lpstr>
      <vt:lpstr>©2014 hermanamargarita.com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kerstin.lundquist</dc:creator>
  <cp:lastModifiedBy>kerstin.lundquist</cp:lastModifiedBy>
  <cp:revision>41</cp:revision>
  <dcterms:created xsi:type="dcterms:W3CDTF">2014-10-22T16:48:53Z</dcterms:created>
  <dcterms:modified xsi:type="dcterms:W3CDTF">2014-10-27T13:23:25Z</dcterms:modified>
</cp:coreProperties>
</file>