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8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01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624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54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017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114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602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530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611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483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069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8D85-0E4F-4DBC-B27E-52403722C688}" type="datetimeFigureOut">
              <a:rPr lang="es-PE" smtClean="0"/>
              <a:t>24/11/2015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0CF58-1C60-4D65-9163-F7F71FC358B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48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" y="0"/>
            <a:ext cx="91535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5969018"/>
            <a:ext cx="414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©2015 hermanamargarita.com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" y="0"/>
            <a:ext cx="915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73583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40" y="6410261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©2015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2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658955" cy="6935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2179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©2015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5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309" y="6472449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©2015 hermanamargarita.com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439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1909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©2015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66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4689" y="6472449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©2015 hermanamargarita.com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69" y="10274"/>
            <a:ext cx="9478305" cy="6847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7252" y="6472179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©2015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76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643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©2015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40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2905"/>
          <a:stretch/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2" y="646190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©2015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93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812553" cy="6891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94" y="6471639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©2015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38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" y="0"/>
            <a:ext cx="915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30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 alvarez</dc:creator>
  <cp:lastModifiedBy>kerstin.lundquist</cp:lastModifiedBy>
  <cp:revision>6</cp:revision>
  <dcterms:created xsi:type="dcterms:W3CDTF">2015-11-14T07:23:54Z</dcterms:created>
  <dcterms:modified xsi:type="dcterms:W3CDTF">2015-11-24T16:57:34Z</dcterms:modified>
</cp:coreProperties>
</file>