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58" r:id="rId6"/>
    <p:sldId id="261" r:id="rId7"/>
    <p:sldId id="262" r:id="rId8"/>
    <p:sldId id="270" r:id="rId9"/>
    <p:sldId id="263" r:id="rId10"/>
    <p:sldId id="269" r:id="rId11"/>
    <p:sldId id="264" r:id="rId12"/>
    <p:sldId id="265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7C80"/>
    <a:srgbClr val="CC99FF"/>
    <a:srgbClr val="D60093"/>
    <a:srgbClr val="CC00FF"/>
    <a:srgbClr val="CC00CC"/>
    <a:srgbClr val="9900CC"/>
    <a:srgbClr val="9933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D7B3">
                  <a:shade val="30000"/>
                  <a:satMod val="115000"/>
                </a:srgbClr>
              </a:gs>
              <a:gs pos="50000">
                <a:srgbClr val="1BD7B3">
                  <a:shade val="67500"/>
                  <a:satMod val="115000"/>
                </a:srgbClr>
              </a:gs>
              <a:gs pos="100000">
                <a:srgbClr val="1BD7B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04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141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345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E2A00">
                  <a:shade val="30000"/>
                  <a:satMod val="115000"/>
                </a:srgbClr>
              </a:gs>
              <a:gs pos="50000">
                <a:srgbClr val="DE2A00">
                  <a:shade val="67500"/>
                  <a:satMod val="115000"/>
                </a:srgbClr>
              </a:gs>
              <a:gs pos="100000">
                <a:srgbClr val="DE2A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6519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158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0581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87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3366FF">
                  <a:shade val="30000"/>
                  <a:satMod val="115000"/>
                </a:srgbClr>
              </a:gs>
              <a:gs pos="50000">
                <a:srgbClr val="3366FF">
                  <a:shade val="67500"/>
                  <a:satMod val="115000"/>
                </a:srgbClr>
              </a:gs>
              <a:gs pos="100000">
                <a:srgbClr val="3366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8437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111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933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396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FFCC">
                  <a:shade val="30000"/>
                  <a:satMod val="115000"/>
                </a:srgbClr>
              </a:gs>
              <a:gs pos="50000">
                <a:srgbClr val="00FFCC">
                  <a:shade val="67500"/>
                  <a:satMod val="115000"/>
                </a:srgbClr>
              </a:gs>
              <a:gs pos="100000">
                <a:srgbClr val="00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8504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933FF">
                  <a:shade val="30000"/>
                  <a:satMod val="115000"/>
                </a:srgbClr>
              </a:gs>
              <a:gs pos="50000">
                <a:srgbClr val="9933FF">
                  <a:shade val="67500"/>
                  <a:satMod val="115000"/>
                </a:srgbClr>
              </a:gs>
              <a:gs pos="100000">
                <a:srgbClr val="9933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1176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8556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C00CC">
                  <a:shade val="30000"/>
                  <a:satMod val="115000"/>
                </a:srgbClr>
              </a:gs>
              <a:gs pos="50000">
                <a:srgbClr val="CC00CC">
                  <a:shade val="67500"/>
                  <a:satMod val="115000"/>
                </a:srgbClr>
              </a:gs>
              <a:gs pos="100000">
                <a:srgbClr val="CC00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5230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7885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6265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236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532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7C80">
                  <a:shade val="30000"/>
                  <a:satMod val="115000"/>
                </a:srgbClr>
              </a:gs>
              <a:gs pos="50000">
                <a:srgbClr val="FF7C80">
                  <a:shade val="67500"/>
                  <a:satMod val="115000"/>
                </a:srgbClr>
              </a:gs>
              <a:gs pos="100000">
                <a:srgbClr val="FF7C8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4435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129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239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398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468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287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46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5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434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074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49" r:id="rId3"/>
    <p:sldLayoutId id="2147483655" r:id="rId4"/>
    <p:sldLayoutId id="2147483665" r:id="rId5"/>
    <p:sldLayoutId id="2147483652" r:id="rId6"/>
    <p:sldLayoutId id="2147483662" r:id="rId7"/>
    <p:sldLayoutId id="2147483661" r:id="rId8"/>
    <p:sldLayoutId id="2147483651" r:id="rId9"/>
    <p:sldLayoutId id="2147483666" r:id="rId10"/>
    <p:sldLayoutId id="2147483667" r:id="rId11"/>
    <p:sldLayoutId id="2147483660" r:id="rId12"/>
    <p:sldLayoutId id="2147483668" r:id="rId13"/>
    <p:sldLayoutId id="2147483670" r:id="rId14"/>
    <p:sldLayoutId id="2147483669" r:id="rId15"/>
    <p:sldLayoutId id="2147483659" r:id="rId16"/>
    <p:sldLayoutId id="2147483653" r:id="rId17"/>
    <p:sldLayoutId id="2147483656" r:id="rId18"/>
    <p:sldLayoutId id="2147483673" r:id="rId19"/>
    <p:sldLayoutId id="2147483674" r:id="rId20"/>
    <p:sldLayoutId id="2147483650" r:id="rId21"/>
    <p:sldLayoutId id="2147483675" r:id="rId22"/>
    <p:sldLayoutId id="2147483676" r:id="rId23"/>
    <p:sldLayoutId id="2147483658" r:id="rId24"/>
    <p:sldLayoutId id="2147483654" r:id="rId25"/>
    <p:sldLayoutId id="2147483657" r:id="rId26"/>
    <p:sldLayoutId id="2147483663" r:id="rId27"/>
    <p:sldLayoutId id="2147483664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85" y="153238"/>
            <a:ext cx="5155556" cy="67047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3434224"/>
            <a:ext cx="458882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Lidia, </a:t>
            </a:r>
            <a:r>
              <a:rPr lang="en-US" sz="6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mujer</a:t>
            </a:r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6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hospedadora</a:t>
            </a:r>
            <a:endParaRPr lang="en-US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125234"/>
            <a:ext cx="3849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©2014 hermanamargarita.com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0892"/>
            <a:ext cx="8568952" cy="61624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986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8467910" cy="60914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44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616" y="404664"/>
            <a:ext cx="7762766" cy="59400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os </a:t>
            </a:r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olvidéis</a:t>
            </a:r>
            <a:b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</a:t>
            </a:r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hospitalidad, </a:t>
            </a:r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porque </a:t>
            </a:r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 ella algunos</a:t>
            </a:r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b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 saberlo,</a:t>
            </a:r>
            <a:b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hospedaron </a:t>
            </a:r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ángeles</a:t>
            </a:r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Hebreos 13:2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7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83051"/>
            <a:ext cx="81369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Hechos 16:13</a:t>
            </a:r>
          </a:p>
          <a:p>
            <a:pPr>
              <a:lnSpc>
                <a:spcPct val="150000"/>
              </a:lnSpc>
            </a:pPr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día de </a:t>
            </a:r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reposo </a:t>
            </a:r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salimos fuera de la puerta, junto al río, donde solía hacerse la oración; </a:t>
            </a:r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sentándonos, </a:t>
            </a:r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hablamos a las mujeres que se habían reunido. </a:t>
            </a:r>
          </a:p>
          <a:p>
            <a:pPr>
              <a:lnSpc>
                <a:spcPct val="150000"/>
              </a:lnSpc>
            </a:pPr>
            <a:r>
              <a:rPr lang="es-ES" sz="40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7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0" y="313123"/>
            <a:ext cx="8496944" cy="61402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233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83051"/>
            <a:ext cx="8136904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Hechos 16:14</a:t>
            </a:r>
          </a:p>
          <a:p>
            <a:pPr>
              <a:lnSpc>
                <a:spcPct val="150000"/>
              </a:lnSpc>
            </a:pPr>
            <a:r>
              <a:rPr lang="es-ES" sz="3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Entonces una mujer llamada Lidia, vendedora de púrpura, de la ciudad de </a:t>
            </a:r>
            <a:r>
              <a:rPr lang="es-E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Tiatira</a:t>
            </a:r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adoraba a Dios, estaba oyendo; y el Señor abrió el corazón de ella para que estuviese atenta a lo que Pablo decía. </a:t>
            </a:r>
          </a:p>
          <a:p>
            <a:pPr>
              <a:lnSpc>
                <a:spcPct val="150000"/>
              </a:lnSpc>
            </a:pPr>
            <a:r>
              <a:rPr lang="es-ES" sz="22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0914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1307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82000"/>
            <a:ext cx="813690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Hechos 16:15</a:t>
            </a:r>
          </a:p>
          <a:p>
            <a:pPr>
              <a:lnSpc>
                <a:spcPct val="150000"/>
              </a:lnSpc>
            </a:pPr>
            <a:r>
              <a:rPr lang="es-ES" sz="5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cuando fue bautizada, y su </a:t>
            </a:r>
            <a:r>
              <a:rPr lang="es-E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s-E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s-E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568952" cy="60194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871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81369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Hechos 16:15</a:t>
            </a:r>
          </a:p>
          <a:p>
            <a:pPr>
              <a:lnSpc>
                <a:spcPct val="150000"/>
              </a:lnSpc>
            </a:pPr>
            <a:r>
              <a:rPr lang="es-ES" sz="4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…nos </a:t>
            </a:r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rogó diciendo</a:t>
            </a:r>
            <a:r>
              <a:rPr lang="es-E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s-E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habéis juzgado que </a:t>
            </a:r>
            <a:r>
              <a:rPr lang="es-E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br>
              <a:rPr lang="es-E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</a:t>
            </a:r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 al Señor, </a:t>
            </a:r>
            <a:r>
              <a:rPr lang="es-E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entrad</a:t>
            </a:r>
            <a:br>
              <a:rPr lang="es-E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casa, y posad.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456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obligó a quedarnos.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578588" cy="5160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670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57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11</cp:revision>
  <dcterms:created xsi:type="dcterms:W3CDTF">2014-10-09T14:34:22Z</dcterms:created>
  <dcterms:modified xsi:type="dcterms:W3CDTF">2014-10-11T19:26:58Z</dcterms:modified>
</cp:coreProperties>
</file>