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80" r:id="rId4"/>
    <p:sldId id="284" r:id="rId5"/>
    <p:sldId id="279" r:id="rId6"/>
    <p:sldId id="283" r:id="rId7"/>
    <p:sldId id="282" r:id="rId8"/>
    <p:sldId id="270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1DC"/>
    <a:srgbClr val="FBD8D1"/>
    <a:srgbClr val="F07056"/>
    <a:srgbClr val="ED5537"/>
    <a:srgbClr val="EA3916"/>
    <a:srgbClr val="ED4B2B"/>
    <a:srgbClr val="EC3B18"/>
    <a:srgbClr val="E53769"/>
    <a:srgbClr val="2D72B1"/>
    <a:srgbClr val="C2A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 autoAdjust="0"/>
    <p:restoredTop sz="94660"/>
  </p:normalViewPr>
  <p:slideViewPr>
    <p:cSldViewPr>
      <p:cViewPr>
        <p:scale>
          <a:sx n="66" d="100"/>
          <a:sy n="66" d="100"/>
        </p:scale>
        <p:origin x="-80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11/09/2015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11/09/2015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11/09/2015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11/09/2015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11/09/2015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11/09/2015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11/09/2015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er año\VIDA DE JESUS\la vida de Jesús PARTE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13666" cy="6624736"/>
          </a:xfrm>
          <a:prstGeom prst="rect">
            <a:avLst/>
          </a:prstGeom>
          <a:noFill/>
          <a:ln w="190500">
            <a:solidFill>
              <a:srgbClr val="F070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376772"/>
            <a:ext cx="9144000" cy="4428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rgbClr val="FCE1DC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Un hogar </a:t>
            </a:r>
          </a:p>
          <a:p>
            <a:r>
              <a:rPr lang="es-ES" sz="12000" b="1" baseline="30000" dirty="0">
                <a:ln w="190500">
                  <a:solidFill>
                    <a:srgbClr val="FCE1DC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</a:t>
            </a:r>
            <a:r>
              <a:rPr lang="es-ES" sz="12000" b="1" baseline="30000" dirty="0" smtClean="0">
                <a:ln w="190500">
                  <a:solidFill>
                    <a:srgbClr val="FCE1DC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 el cielo</a:t>
            </a:r>
            <a:endParaRPr lang="es-ES" sz="12000" b="1" dirty="0">
              <a:ln w="190500">
                <a:solidFill>
                  <a:srgbClr val="FCE1DC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98061" y="1988840"/>
            <a:ext cx="8928992" cy="320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F0705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Un hogar</a:t>
            </a:r>
          </a:p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F0705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el cielo</a:t>
            </a:r>
            <a:endParaRPr lang="es-ES" sz="12000" b="1" dirty="0">
              <a:ln w="190500">
                <a:noFill/>
              </a:ln>
              <a:solidFill>
                <a:srgbClr val="F0705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705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r="745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512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F0705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EBFF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69776" y="1484784"/>
            <a:ext cx="8604448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smtClean="0">
                <a:solidFill>
                  <a:srgbClr val="F07056"/>
                </a:solidFill>
                <a:latin typeface="Arial Rounded MT Bold" panose="020F0704030504030204" pitchFamily="34" charset="0"/>
              </a:rPr>
              <a:t>«Vendré</a:t>
            </a:r>
            <a:r>
              <a:rPr lang="es-ES" sz="5400" dirty="0" smtClean="0"/>
              <a:t> </a:t>
            </a:r>
            <a:r>
              <a:rPr lang="es-ES" sz="5400" b="1" dirty="0">
                <a:solidFill>
                  <a:srgbClr val="F07056"/>
                </a:solidFill>
                <a:latin typeface="Arial Rounded MT Bold" panose="020F0704030504030204" pitchFamily="34" charset="0"/>
              </a:rPr>
              <a:t>para</a:t>
            </a:r>
            <a:r>
              <a:rPr lang="es-ES" sz="5400" dirty="0"/>
              <a:t> </a:t>
            </a:r>
            <a:r>
              <a:rPr lang="es-ES" sz="5400" b="1" dirty="0">
                <a:solidFill>
                  <a:srgbClr val="F07056"/>
                </a:solidFill>
                <a:latin typeface="Arial Rounded MT Bold" panose="020F0704030504030204" pitchFamily="34" charset="0"/>
              </a:rPr>
              <a:t>llevármelos</a:t>
            </a:r>
            <a:r>
              <a:rPr lang="es-ES" sz="5400" dirty="0"/>
              <a:t> </a:t>
            </a:r>
            <a:r>
              <a:rPr lang="es-ES" sz="5400" b="1" dirty="0" smtClean="0">
                <a:solidFill>
                  <a:srgbClr val="F07056"/>
                </a:solidFill>
                <a:latin typeface="Arial Rounded MT Bold" panose="020F0704030504030204" pitchFamily="34" charset="0"/>
              </a:rPr>
              <a:t>conmigo.</a:t>
            </a:r>
            <a:r>
              <a:rPr lang="es-ES" sz="5400" dirty="0" smtClean="0"/>
              <a:t> </a:t>
            </a:r>
            <a:r>
              <a:rPr lang="es-ES" sz="5400" b="1" dirty="0">
                <a:solidFill>
                  <a:srgbClr val="F07056"/>
                </a:solidFill>
                <a:latin typeface="Arial Rounded MT Bold" panose="020F0704030504030204" pitchFamily="34" charset="0"/>
              </a:rPr>
              <a:t>Así</a:t>
            </a:r>
            <a:r>
              <a:rPr lang="es-ES" sz="5400" dirty="0"/>
              <a:t> </a:t>
            </a:r>
            <a:r>
              <a:rPr lang="es-ES" sz="5400" b="1" dirty="0">
                <a:solidFill>
                  <a:srgbClr val="F07056"/>
                </a:solidFill>
                <a:latin typeface="Arial Rounded MT Bold" panose="020F0704030504030204" pitchFamily="34" charset="0"/>
              </a:rPr>
              <a:t>ustedes</a:t>
            </a:r>
            <a:r>
              <a:rPr lang="es-ES" sz="5400" dirty="0"/>
              <a:t> </a:t>
            </a:r>
            <a:r>
              <a:rPr lang="es-ES" sz="5400" b="1" dirty="0">
                <a:solidFill>
                  <a:srgbClr val="F07056"/>
                </a:solidFill>
                <a:latin typeface="Arial Rounded MT Bold" panose="020F0704030504030204" pitchFamily="34" charset="0"/>
              </a:rPr>
              <a:t>estarán</a:t>
            </a:r>
            <a:r>
              <a:rPr lang="es-ES" sz="5400" dirty="0"/>
              <a:t> </a:t>
            </a:r>
            <a:r>
              <a:rPr lang="es-ES" sz="5400" b="1" dirty="0">
                <a:solidFill>
                  <a:srgbClr val="F07056"/>
                </a:solidFill>
                <a:latin typeface="Arial Rounded MT Bold" panose="020F0704030504030204" pitchFamily="34" charset="0"/>
              </a:rPr>
              <a:t>donde</a:t>
            </a:r>
            <a:r>
              <a:rPr lang="es-ES" sz="5400" dirty="0"/>
              <a:t> </a:t>
            </a:r>
            <a:r>
              <a:rPr lang="es-ES" sz="5400" b="1" dirty="0">
                <a:solidFill>
                  <a:srgbClr val="F07056"/>
                </a:solidFill>
                <a:latin typeface="Arial Rounded MT Bold" panose="020F0704030504030204" pitchFamily="34" charset="0"/>
              </a:rPr>
              <a:t>yo</a:t>
            </a:r>
            <a:r>
              <a:rPr lang="es-ES" sz="5400" dirty="0"/>
              <a:t> </a:t>
            </a:r>
            <a:r>
              <a:rPr lang="es-ES" sz="5400" b="1" dirty="0" smtClean="0">
                <a:solidFill>
                  <a:srgbClr val="F07056"/>
                </a:solidFill>
                <a:latin typeface="Arial Rounded MT Bold" panose="020F0704030504030204" pitchFamily="34" charset="0"/>
              </a:rPr>
              <a:t>esté.»</a:t>
            </a:r>
            <a:endParaRPr lang="es-ES" sz="4800" b="1" baseline="30000" dirty="0" smtClean="0">
              <a:solidFill>
                <a:schemeClr val="accent4"/>
              </a:solidFill>
            </a:endParaRPr>
          </a:p>
          <a:p>
            <a:endParaRPr lang="es-ES" sz="4800" b="1" baseline="30000" dirty="0" smtClean="0"/>
          </a:p>
          <a:p>
            <a:r>
              <a:rPr lang="es-ES" sz="4800" dirty="0" smtClean="0">
                <a:solidFill>
                  <a:srgbClr val="ED5537"/>
                </a:solidFill>
                <a:latin typeface="Arial Rounded MT Bold" panose="020F0704030504030204" pitchFamily="34" charset="0"/>
              </a:rPr>
              <a:t>Juan 14:3</a:t>
            </a:r>
            <a:endParaRPr lang="es-ES" sz="4800" dirty="0">
              <a:solidFill>
                <a:srgbClr val="ED5537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F07056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2" b="21004"/>
          <a:stretch/>
        </p:blipFill>
        <p:spPr>
          <a:xfrm>
            <a:off x="-48444" y="-5680"/>
            <a:ext cx="9192443" cy="688003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803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F07056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r="4503"/>
          <a:stretch/>
        </p:blipFill>
        <p:spPr>
          <a:xfrm>
            <a:off x="-48444" y="0"/>
            <a:ext cx="9192444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754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F07056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Cris\Dropbox\MICHAEL\Cielo002new corregi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44" y="-5680"/>
            <a:ext cx="9192444" cy="68800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er año\VIDA DE JESUS\la vida de Jesús PARTE 3 at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7"/>
            <a:ext cx="9144000" cy="68753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07362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hogar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en el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cielo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58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72</cp:revision>
  <dcterms:created xsi:type="dcterms:W3CDTF">2015-04-01T06:52:40Z</dcterms:created>
  <dcterms:modified xsi:type="dcterms:W3CDTF">2015-09-12T01:52:38Z</dcterms:modified>
</cp:coreProperties>
</file>