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83" r:id="rId6"/>
    <p:sldId id="284" r:id="rId7"/>
    <p:sldId id="285" r:id="rId8"/>
    <p:sldId id="282" r:id="rId9"/>
    <p:sldId id="286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83C"/>
    <a:srgbClr val="9C8730"/>
    <a:srgbClr val="297B56"/>
    <a:srgbClr val="246E4D"/>
    <a:srgbClr val="236B4A"/>
    <a:srgbClr val="37AB77"/>
    <a:srgbClr val="EDE5C5"/>
    <a:srgbClr val="E8DEB6"/>
    <a:srgbClr val="CFC75D"/>
    <a:srgbClr val="D3C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Pedro, ¿me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amas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196752"/>
            <a:ext cx="9144000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Pedro,</a:t>
            </a:r>
            <a:b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ln w="1905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¿me amas?</a:t>
            </a:r>
            <a:endParaRPr lang="es-ES" sz="12000" b="1" dirty="0">
              <a:ln w="19050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8061" y="1196752"/>
            <a:ext cx="8928992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Pedro,</a:t>
            </a:r>
          </a:p>
          <a:p>
            <a:r>
              <a:rPr lang="es-ES" sz="12000" b="1" baseline="30000" dirty="0">
                <a:ln w="190500">
                  <a:noFill/>
                </a:ln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¿</a:t>
            </a:r>
            <a:r>
              <a:rPr lang="es-ES" sz="12000" b="1" baseline="30000" dirty="0" smtClean="0">
                <a:ln w="190500">
                  <a:noFill/>
                </a:ln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 amas?</a:t>
            </a:r>
            <a:endParaRPr lang="es-ES" sz="12000" b="1" dirty="0">
              <a:ln w="190500">
                <a:noFill/>
              </a:ln>
              <a:solidFill>
                <a:schemeClr val="accent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D:\3er año\VIDA DE JESUS\IMAGENES\3\19\VdeJ 19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"/>
            <a:ext cx="9144000" cy="68576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D:\3er año\VIDA DE JESUS\IMAGENES\3\19\VdeJ 19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-12013"/>
            <a:ext cx="9192444" cy="68700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D:\3er año\VIDA DE JESUS\IMAGENES\3\19\VdeJ 19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-6559"/>
            <a:ext cx="9192444" cy="68645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0"/>
            <a:ext cx="919244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875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:\3er año\VIDA DE JESUS\IMAGENES\3\19\VdeJ 19 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-5680"/>
            <a:ext cx="9192444" cy="6863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D:\3er año\VIDA DE JESUS\IMAGENES\3\19\VdeJ 19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0"/>
            <a:ext cx="9192444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«Sí, Señor,</a:t>
            </a:r>
            <a:endParaRPr lang="es-ES" sz="26400" b="1" baseline="30000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tú</a:t>
            </a:r>
            <a:r>
              <a:rPr lang="es-ES" sz="26400" b="1" baseline="30000" dirty="0" smtClean="0">
                <a:solidFill>
                  <a:schemeClr val="accent4"/>
                </a:solidFill>
              </a:rPr>
              <a:t> </a:t>
            </a:r>
            <a: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sabes</a:t>
            </a:r>
            <a:b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que te</a:t>
            </a:r>
            <a:r>
              <a:rPr lang="es-ES" sz="26400" b="1" baseline="30000" dirty="0" smtClean="0">
                <a:solidFill>
                  <a:schemeClr val="accent4"/>
                </a:solidFill>
              </a:rPr>
              <a:t> </a:t>
            </a:r>
            <a:r>
              <a:rPr lang="es-ES" sz="26400" b="1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quiero.»</a:t>
            </a:r>
          </a:p>
          <a:p>
            <a:pPr>
              <a:lnSpc>
                <a:spcPct val="120000"/>
              </a:lnSpc>
            </a:pPr>
            <a:endParaRPr lang="es-ES" sz="20300" b="1" baseline="30000" dirty="0">
              <a:solidFill>
                <a:schemeClr val="accent4"/>
              </a:solidFill>
            </a:endParaRPr>
          </a:p>
          <a:p>
            <a:endParaRPr lang="es-ES" sz="4800" b="1" baseline="30000" dirty="0" smtClean="0">
              <a:solidFill>
                <a:schemeClr val="accent4"/>
              </a:solidFill>
            </a:endParaRPr>
          </a:p>
          <a:p>
            <a:endParaRPr lang="es-ES" sz="4800" b="1" baseline="30000" dirty="0" smtClean="0"/>
          </a:p>
          <a:p>
            <a:r>
              <a:rPr lang="es-ES" sz="16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Juan </a:t>
            </a:r>
            <a:r>
              <a:rPr lang="es-ES" sz="16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21:16</a:t>
            </a:r>
            <a:endParaRPr lang="es-ES" sz="160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55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63</cp:revision>
  <dcterms:created xsi:type="dcterms:W3CDTF">2015-04-01T06:52:40Z</dcterms:created>
  <dcterms:modified xsi:type="dcterms:W3CDTF">2015-07-09T23:35:34Z</dcterms:modified>
</cp:coreProperties>
</file>