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8" r:id="rId6"/>
    <p:sldId id="276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2F"/>
    <a:srgbClr val="8AAC46"/>
    <a:srgbClr val="E1EBCD"/>
    <a:srgbClr val="CC7350"/>
    <a:srgbClr val="F2DBD2"/>
    <a:srgbClr val="A82054"/>
    <a:srgbClr val="DB417C"/>
    <a:srgbClr val="F9DBE6"/>
    <a:srgbClr val="BD255F"/>
    <a:srgbClr val="90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8AAC4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E1EBCD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ofrenda</a:t>
            </a:r>
          </a:p>
          <a:p>
            <a:r>
              <a:rPr lang="es-ES" sz="12000" b="1" baseline="30000" dirty="0" smtClean="0">
                <a:ln w="190500">
                  <a:solidFill>
                    <a:srgbClr val="E1EBCD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una viuda</a:t>
            </a:r>
            <a:endParaRPr lang="es-ES" sz="12000" b="1" dirty="0">
              <a:ln w="190500">
                <a:solidFill>
                  <a:srgbClr val="E1EBCD"/>
                </a:solidFill>
              </a:ln>
              <a:solidFill>
                <a:srgbClr val="DB417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908720"/>
            <a:ext cx="8928992" cy="493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8AAC4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ofrenda</a:t>
            </a:r>
          </a:p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8AAC4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una viuda</a:t>
            </a:r>
            <a:endParaRPr lang="es-ES" sz="12000" b="1" dirty="0">
              <a:ln w="190500">
                <a:noFill/>
              </a:ln>
              <a:solidFill>
                <a:srgbClr val="8AAC4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3er año\VIDA DE JESUS\IMAGENES\2\14\VdeJ 13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8AAC46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D:\3er año\VIDA DE JESUS\IMAGENES\2\14\VdeJ 13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0"/>
            <a:ext cx="9192444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7856" y="0"/>
            <a:ext cx="9192444" cy="6874351"/>
          </a:xfrm>
          <a:prstGeom prst="rect">
            <a:avLst/>
          </a:prstGeom>
          <a:solidFill>
            <a:srgbClr val="8AAC46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D:\3er año\VIDA DE JESUS\IMAGENES\2\14\VdeJ 13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6" y="0"/>
            <a:ext cx="9171856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604448" cy="4464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6700" b="1" dirty="0" smtClean="0">
                <a:solidFill>
                  <a:srgbClr val="8AAC46"/>
                </a:solidFill>
                <a:latin typeface="Arial Rounded MT Bold" panose="020F0704030504030204" pitchFamily="34" charset="0"/>
              </a:rPr>
              <a:t>Dios ama al que</a:t>
            </a:r>
            <a:br>
              <a:rPr lang="es-ES" sz="6700" b="1" dirty="0" smtClean="0">
                <a:solidFill>
                  <a:srgbClr val="8AAC46"/>
                </a:solidFill>
                <a:latin typeface="Arial Rounded MT Bold" panose="020F0704030504030204" pitchFamily="34" charset="0"/>
              </a:rPr>
            </a:br>
            <a:r>
              <a:rPr lang="es-ES" sz="6700" b="1" dirty="0" smtClean="0">
                <a:solidFill>
                  <a:srgbClr val="8AAC46"/>
                </a:solidFill>
                <a:latin typeface="Arial Rounded MT Bold" panose="020F0704030504030204" pitchFamily="34" charset="0"/>
              </a:rPr>
              <a:t>da con </a:t>
            </a:r>
            <a:r>
              <a:rPr lang="es-ES" sz="6700" b="1" dirty="0" smtClean="0">
                <a:solidFill>
                  <a:srgbClr val="8AAC46"/>
                </a:solidFill>
                <a:latin typeface="Arial Rounded MT Bold" panose="020F0704030504030204" pitchFamily="34" charset="0"/>
              </a:rPr>
              <a:t>alegría.</a:t>
            </a:r>
            <a:r>
              <a:rPr lang="es-ES" sz="6700" b="1" baseline="30000" dirty="0"/>
              <a:t/>
            </a:r>
            <a:br>
              <a:rPr lang="es-ES" sz="6700" b="1" baseline="30000" dirty="0"/>
            </a:br>
            <a:r>
              <a:rPr lang="es-ES" sz="4800" b="1" baseline="30000" dirty="0"/>
              <a:t/>
            </a:r>
            <a:br>
              <a:rPr lang="es-ES" sz="4800" b="1" baseline="30000" dirty="0"/>
            </a:br>
            <a:r>
              <a:rPr lang="es-ES" sz="4800" b="1" baseline="30000" dirty="0" smtClean="0"/>
              <a:t/>
            </a:r>
            <a:br>
              <a:rPr lang="es-ES" sz="4800" b="1" baseline="30000" dirty="0" smtClean="0"/>
            </a:br>
            <a:r>
              <a:rPr lang="es-ES" sz="4000" dirty="0" smtClean="0">
                <a:solidFill>
                  <a:srgbClr val="5C732F"/>
                </a:solidFill>
                <a:latin typeface="Arial Rounded MT Bold" panose="020F0704030504030204" pitchFamily="34" charset="0"/>
              </a:rPr>
              <a:t>2 Corintios 9:7 </a:t>
            </a:r>
            <a:r>
              <a:rPr lang="es-ES" sz="4000" dirty="0" err="1" smtClean="0">
                <a:solidFill>
                  <a:srgbClr val="5C732F"/>
                </a:solidFill>
                <a:latin typeface="Arial Rounded MT Bold" panose="020F0704030504030204" pitchFamily="34" charset="0"/>
              </a:rPr>
              <a:t>nvi</a:t>
            </a:r>
            <a:r>
              <a:rPr lang="es-ES" sz="4000" b="1" baseline="30000" dirty="0"/>
              <a:t/>
            </a:r>
            <a:br>
              <a:rPr lang="es-ES" sz="4000" b="1" baseline="30000" dirty="0"/>
            </a:br>
            <a:endParaRPr lang="es-ES" sz="4000" dirty="0">
              <a:solidFill>
                <a:srgbClr val="A8205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8AAC4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er año\VIDA DE JESUS\la vida de Jesús PARTE 2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9"/>
            <a:ext cx="9144000" cy="6858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ofrenda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viuda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47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Dios ama al que da con alegría.   2 Corintios 9:7 nvi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43</cp:revision>
  <dcterms:created xsi:type="dcterms:W3CDTF">2015-04-01T06:52:40Z</dcterms:created>
  <dcterms:modified xsi:type="dcterms:W3CDTF">2015-07-03T16:16:54Z</dcterms:modified>
</cp:coreProperties>
</file>