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0" r:id="rId4"/>
    <p:sldId id="279" r:id="rId5"/>
    <p:sldId id="278" r:id="rId6"/>
    <p:sldId id="276" r:id="rId7"/>
    <p:sldId id="27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350"/>
    <a:srgbClr val="F2DBD2"/>
    <a:srgbClr val="A82054"/>
    <a:srgbClr val="DB417C"/>
    <a:srgbClr val="F9DBE6"/>
    <a:srgbClr val="BD255F"/>
    <a:srgbClr val="901C48"/>
    <a:srgbClr val="C12560"/>
    <a:srgbClr val="D43082"/>
    <a:srgbClr val="D6C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3er año\VIDA DE JESUS\la vida de Jesús PART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CC73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05273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F2DBD2"/>
                  </a:solidFill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joven </a:t>
            </a:r>
          </a:p>
          <a:p>
            <a:r>
              <a:rPr lang="es-ES" sz="12000" b="1" baseline="30000" dirty="0" smtClean="0">
                <a:ln w="190500">
                  <a:solidFill>
                    <a:srgbClr val="F2DBD2"/>
                  </a:solidFill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que resucitó</a:t>
            </a:r>
            <a:endParaRPr lang="es-ES" sz="12000" b="1" dirty="0">
              <a:ln w="190500">
                <a:solidFill>
                  <a:srgbClr val="F2DBD2"/>
                </a:solidFill>
              </a:ln>
              <a:solidFill>
                <a:srgbClr val="DB417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944724"/>
            <a:ext cx="8928992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CC73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joven</a:t>
            </a:r>
          </a:p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CC73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que resucitó</a:t>
            </a:r>
            <a:endParaRPr lang="es-ES" sz="12000" b="1" dirty="0">
              <a:ln w="190500">
                <a:noFill/>
              </a:ln>
              <a:solidFill>
                <a:srgbClr val="CC73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73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3er año\VIDA DE JESUS\IMAGENES\2\12\VdeJ 12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C735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3er año\VIDA DE JESUS\IMAGENES\2\12\VdeJ 12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5882"/>
            <a:ext cx="9192443" cy="68684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27856" y="0"/>
            <a:ext cx="9192444" cy="6874351"/>
          </a:xfrm>
          <a:prstGeom prst="rect">
            <a:avLst/>
          </a:prstGeom>
          <a:solidFill>
            <a:srgbClr val="CC735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3er año\VIDA DE JESUS\IMAGENES\2\12\VdeJ 12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6" y="0"/>
            <a:ext cx="9171856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604448" cy="44644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5300" b="1" dirty="0" smtClean="0">
                <a:solidFill>
                  <a:srgbClr val="CC7350"/>
                </a:solidFill>
                <a:latin typeface="Arial Rounded MT Bold" panose="020F0704030504030204" pitchFamily="34" charset="0"/>
              </a:rPr>
              <a:t>Lo</a:t>
            </a:r>
            <a:r>
              <a:rPr lang="es-ES" sz="5300" b="1" baseline="30000" dirty="0" smtClean="0"/>
              <a:t> </a:t>
            </a:r>
            <a:r>
              <a:rPr lang="es-ES" sz="5300" b="1" dirty="0">
                <a:solidFill>
                  <a:srgbClr val="CC7350"/>
                </a:solidFill>
                <a:latin typeface="Arial Rounded MT Bold" panose="020F0704030504030204" pitchFamily="34" charset="0"/>
              </a:rPr>
              <a:t>que</a:t>
            </a:r>
            <a:r>
              <a:rPr lang="es-ES" sz="5300" b="1" baseline="30000" dirty="0"/>
              <a:t> </a:t>
            </a:r>
            <a:r>
              <a:rPr lang="es-ES" sz="5300" b="1" dirty="0">
                <a:solidFill>
                  <a:srgbClr val="CC7350"/>
                </a:solidFill>
                <a:latin typeface="Arial Rounded MT Bold" panose="020F0704030504030204" pitchFamily="34" charset="0"/>
              </a:rPr>
              <a:t>es</a:t>
            </a:r>
            <a:r>
              <a:rPr lang="es-ES" sz="5300" b="1" baseline="30000" dirty="0"/>
              <a:t> </a:t>
            </a:r>
            <a:r>
              <a:rPr lang="es-ES" sz="5300" b="1" dirty="0" smtClean="0">
                <a:solidFill>
                  <a:srgbClr val="CC7350"/>
                </a:solidFill>
                <a:latin typeface="Arial Rounded MT Bold" panose="020F0704030504030204" pitchFamily="34" charset="0"/>
              </a:rPr>
              <a:t>imposible</a:t>
            </a:r>
            <a:r>
              <a:rPr lang="es-ES" sz="5300" b="1" baseline="30000" dirty="0" smtClean="0"/>
              <a:t/>
            </a:r>
            <a:br>
              <a:rPr lang="es-ES" sz="5300" b="1" baseline="30000" dirty="0" smtClean="0"/>
            </a:br>
            <a:r>
              <a:rPr lang="es-ES" sz="5300" b="1" dirty="0" smtClean="0">
                <a:solidFill>
                  <a:srgbClr val="CC7350"/>
                </a:solidFill>
                <a:latin typeface="Arial Rounded MT Bold" panose="020F0704030504030204" pitchFamily="34" charset="0"/>
              </a:rPr>
              <a:t>para</a:t>
            </a:r>
            <a:r>
              <a:rPr lang="es-ES" sz="5300" b="1" baseline="30000" dirty="0" smtClean="0"/>
              <a:t> </a:t>
            </a:r>
            <a:r>
              <a:rPr lang="es-ES" sz="5300" b="1" dirty="0" smtClean="0">
                <a:solidFill>
                  <a:srgbClr val="CC7350"/>
                </a:solidFill>
                <a:latin typeface="Arial Rounded MT Bold" panose="020F0704030504030204" pitchFamily="34" charset="0"/>
              </a:rPr>
              <a:t>los</a:t>
            </a:r>
            <a:r>
              <a:rPr lang="es-ES" sz="5300" b="1" baseline="30000" dirty="0" smtClean="0"/>
              <a:t> </a:t>
            </a:r>
            <a:r>
              <a:rPr lang="es-ES" sz="5300" b="1" dirty="0" smtClean="0">
                <a:solidFill>
                  <a:srgbClr val="CC7350"/>
                </a:solidFill>
                <a:latin typeface="Arial Rounded MT Bold" panose="020F0704030504030204" pitchFamily="34" charset="0"/>
              </a:rPr>
              <a:t>hombres</a:t>
            </a:r>
            <a:br>
              <a:rPr lang="es-ES" sz="5300" b="1" dirty="0" smtClean="0">
                <a:solidFill>
                  <a:srgbClr val="CC7350"/>
                </a:solidFill>
                <a:latin typeface="Arial Rounded MT Bold" panose="020F0704030504030204" pitchFamily="34" charset="0"/>
              </a:rPr>
            </a:br>
            <a:r>
              <a:rPr lang="es-ES" sz="5300" b="1" dirty="0" smtClean="0">
                <a:solidFill>
                  <a:srgbClr val="CC7350"/>
                </a:solidFill>
                <a:latin typeface="Arial Rounded MT Bold" panose="020F0704030504030204" pitchFamily="34" charset="0"/>
              </a:rPr>
              <a:t>es posible</a:t>
            </a:r>
            <a:r>
              <a:rPr lang="es-ES" sz="5300" b="1" baseline="30000" dirty="0" smtClean="0"/>
              <a:t> </a:t>
            </a:r>
            <a:r>
              <a:rPr lang="es-ES" sz="5300" b="1" dirty="0">
                <a:solidFill>
                  <a:srgbClr val="CC7350"/>
                </a:solidFill>
                <a:latin typeface="Arial Rounded MT Bold" panose="020F0704030504030204" pitchFamily="34" charset="0"/>
              </a:rPr>
              <a:t>para</a:t>
            </a:r>
            <a:r>
              <a:rPr lang="es-ES" sz="5300" b="1" baseline="30000" dirty="0"/>
              <a:t> </a:t>
            </a:r>
            <a:r>
              <a:rPr lang="es-ES" sz="5300" b="1" dirty="0" smtClean="0">
                <a:solidFill>
                  <a:srgbClr val="CC7350"/>
                </a:solidFill>
                <a:latin typeface="Arial Rounded MT Bold" panose="020F0704030504030204" pitchFamily="34" charset="0"/>
              </a:rPr>
              <a:t>Dios.</a:t>
            </a:r>
            <a:r>
              <a:rPr lang="es-ES_tradnl" sz="5300" b="1" dirty="0" smtClean="0">
                <a:solidFill>
                  <a:srgbClr val="DB417C"/>
                </a:solidFill>
                <a:latin typeface="Arial Rounded MT Bold" panose="020F0704030504030204" pitchFamily="34" charset="0"/>
              </a:rPr>
              <a:t/>
            </a:r>
            <a:br>
              <a:rPr lang="es-ES_tradnl" sz="5300" b="1" dirty="0" smtClean="0">
                <a:solidFill>
                  <a:srgbClr val="DB417C"/>
                </a:solidFill>
                <a:latin typeface="Arial Rounded MT Bold" panose="020F0704030504030204" pitchFamily="34" charset="0"/>
              </a:rPr>
            </a:br>
            <a:r>
              <a:rPr lang="es-ES_tradnl" sz="5300" b="1" dirty="0">
                <a:solidFill>
                  <a:srgbClr val="DB417C"/>
                </a:solidFill>
                <a:latin typeface="Arial Rounded MT Bold" panose="020F0704030504030204" pitchFamily="34" charset="0"/>
              </a:rPr>
              <a:t/>
            </a:r>
            <a:br>
              <a:rPr lang="es-ES_tradnl" sz="5300" b="1" dirty="0">
                <a:solidFill>
                  <a:srgbClr val="DB417C"/>
                </a:solidFill>
                <a:latin typeface="Arial Rounded MT Bold" panose="020F0704030504030204" pitchFamily="34" charset="0"/>
              </a:rPr>
            </a:br>
            <a:r>
              <a:rPr lang="es-ES" sz="4000" dirty="0" smtClean="0">
                <a:solidFill>
                  <a:srgbClr val="A82054"/>
                </a:solidFill>
                <a:latin typeface="Arial Rounded MT Bold" panose="020F0704030504030204" pitchFamily="34" charset="0"/>
              </a:rPr>
              <a:t>Lucas 28:17 </a:t>
            </a:r>
            <a:r>
              <a:rPr lang="es-ES" sz="4000" dirty="0" err="1" smtClean="0">
                <a:solidFill>
                  <a:srgbClr val="A82054"/>
                </a:solidFill>
                <a:latin typeface="Arial Rounded MT Bold" panose="020F0704030504030204" pitchFamily="34" charset="0"/>
              </a:rPr>
              <a:t>nvi</a:t>
            </a:r>
            <a:r>
              <a:rPr lang="es-ES" sz="4000" b="1" baseline="30000" dirty="0"/>
              <a:t/>
            </a:r>
            <a:br>
              <a:rPr lang="es-ES" sz="4000" b="1" baseline="30000" dirty="0"/>
            </a:br>
            <a:endParaRPr lang="es-ES" sz="4000" dirty="0">
              <a:solidFill>
                <a:srgbClr val="A8205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CC73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er año\VIDA DE JESUS\la vida de Jesús PARTE 2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9"/>
            <a:ext cx="9144000" cy="6858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joven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que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resucitó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44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 que es imposible para los hombres es posible para Dios.  Lucas 28:17 nvi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42</cp:revision>
  <dcterms:created xsi:type="dcterms:W3CDTF">2015-04-01T06:52:40Z</dcterms:created>
  <dcterms:modified xsi:type="dcterms:W3CDTF">2015-07-03T16:13:11Z</dcterms:modified>
</cp:coreProperties>
</file>