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02/04/2015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la vida de Jesú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4680520"/>
          </a:xfrm>
        </p:spPr>
        <p:txBody>
          <a:bodyPr>
            <a:normAutofit/>
          </a:bodyPr>
          <a:lstStyle/>
          <a:p>
            <a:r>
              <a:rPr lang="es-ES" sz="12000" b="1" baseline="30000" dirty="0" smtClean="0">
                <a:ln w="1905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visita</a:t>
            </a:r>
            <a:br>
              <a:rPr lang="es-ES" sz="12000" b="1" baseline="30000" dirty="0" smtClean="0">
                <a:ln w="1905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ln w="1905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un </a:t>
            </a:r>
            <a:r>
              <a:rPr lang="es-ES" sz="12000" b="1" baseline="30000" dirty="0">
                <a:ln w="1905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á</a:t>
            </a:r>
            <a:r>
              <a:rPr lang="es-ES" sz="12000" b="1" baseline="30000" dirty="0" smtClean="0">
                <a:ln w="1905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ngel</a:t>
            </a:r>
            <a:endParaRPr lang="es-ES" sz="12000" b="1" dirty="0">
              <a:ln w="190500"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0" y="1196752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visita</a:t>
            </a:r>
            <a:br>
              <a:rPr lang="es-ES" sz="12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12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un ángel</a:t>
            </a:r>
            <a:endParaRPr lang="es-ES" sz="12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:\3er año\VIDA DE JESUS\IMAGENES\VdeJ 1-6 color v1\VdeJ 01 A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449" y="0"/>
            <a:ext cx="9164859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1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D:\3er año\VIDA DE JESUS\IMAGENES\VdeJ 1-6 color v1\VdeJ 01 B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7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D:\3er año\VIDA DE JESUS\IMAGENES\VdeJ 1-6 color v1\VdeJ 01 C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468052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8000" b="1" baseline="30000" dirty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Lo llamarán </a:t>
            </a:r>
            <a:r>
              <a:rPr lang="es-ES" sz="8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Emanuel</a:t>
            </a:r>
            <a:br>
              <a:rPr lang="es-ES" sz="8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8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(que significa</a:t>
            </a:r>
            <a:br>
              <a:rPr lang="es-ES" sz="8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8000" b="1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«Dios con nosotros»).</a:t>
            </a:r>
            <a:r>
              <a:rPr lang="es-ES" sz="6000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/>
            </a:r>
            <a:br>
              <a:rPr lang="es-ES" sz="6000" baseline="300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</a:br>
            <a:r>
              <a:rPr lang="es-ES" sz="6000" b="1" baseline="300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Mateo 1:23</a:t>
            </a:r>
            <a:endParaRPr lang="es-ES" sz="6000" b="1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chemeClr val="accent2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930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la vida de Jesús fina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448" cy="68580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3568" y="5313982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852337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4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217638"/>
            <a:ext cx="5981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visita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de un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ángel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8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19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La visita de un ángel</vt:lpstr>
      <vt:lpstr>PowerPoint Presentation</vt:lpstr>
      <vt:lpstr>PowerPoint Presentation</vt:lpstr>
      <vt:lpstr>PowerPoint Presentation</vt:lpstr>
      <vt:lpstr>Lo llamarán Emanuel (que significa «Dios con nosotros»). Mateo 1:23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11</cp:revision>
  <dcterms:created xsi:type="dcterms:W3CDTF">2015-04-01T06:52:40Z</dcterms:created>
  <dcterms:modified xsi:type="dcterms:W3CDTF">2015-04-02T15:36:26Z</dcterms:modified>
</cp:coreProperties>
</file>